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1" r:id="rId3"/>
    <p:sldId id="270" r:id="rId4"/>
    <p:sldId id="266" r:id="rId5"/>
    <p:sldId id="271" r:id="rId6"/>
    <p:sldId id="279" r:id="rId7"/>
    <p:sldId id="278" r:id="rId8"/>
    <p:sldId id="280" r:id="rId9"/>
    <p:sldId id="263" r:id="rId10"/>
    <p:sldId id="274" r:id="rId11"/>
    <p:sldId id="260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07A"/>
    <a:srgbClr val="B91B2B"/>
    <a:srgbClr val="CD5A66"/>
    <a:srgbClr val="BA1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7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3B2C613-B055-46DE-BB2D-14D5FC5446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525A93-431C-4FC0-AC49-72077FBB1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16C05-51D1-4A82-A32F-2F95707640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29CC95-F923-49DA-8662-46FFBA76E5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D897E1-17F8-4FC3-A571-494ED262F4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4588-5D51-41A5-BB2D-3A8BE9764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8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153A4-E225-43F9-881A-3C7B5C2BBF8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3448F-BC4A-454B-B443-4A82650D08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05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2B09C-8BFE-4309-B468-549A1386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9905999" cy="6858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34C404-CA57-4EDA-83FD-1FB7721CFC2B}"/>
              </a:ext>
            </a:extLst>
          </p:cNvPr>
          <p:cNvSpPr/>
          <p:nvPr userDrawn="1"/>
        </p:nvSpPr>
        <p:spPr>
          <a:xfrm>
            <a:off x="-9500" y="-4"/>
            <a:ext cx="9915499" cy="6858001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575" y="4994910"/>
            <a:ext cx="8420100" cy="93594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210783D-5173-4C58-AD46-FA2AC8BDD5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63815" y="908902"/>
            <a:ext cx="2378370" cy="1998045"/>
            <a:chOff x="3618330" y="1275415"/>
            <a:chExt cx="2669339" cy="224248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DDD35F9-7D10-4C05-8E2E-54A3D65AA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75" r="99588">
                          <a14:foregroundMark x1="7555" y1="17657" x2="7555" y2="17657"/>
                          <a14:foregroundMark x1="17995" y1="3300" x2="17995" y2="3300"/>
                          <a14:foregroundMark x1="80082" y1="8911" x2="80082" y2="8911"/>
                          <a14:foregroundMark x1="88736" y1="22607" x2="88736" y2="22607"/>
                          <a14:foregroundMark x1="93269" y1="41254" x2="93269" y2="41254"/>
                          <a14:foregroundMark x1="92582" y1="59241" x2="92582" y2="59241"/>
                          <a14:foregroundMark x1="85852" y1="76073" x2="85852" y2="76073"/>
                          <a14:foregroundMark x1="73489" y1="90099" x2="73489" y2="90099"/>
                          <a14:foregroundMark x1="42033" y1="97030" x2="42033" y2="97030"/>
                          <a14:foregroundMark x1="27060" y1="84158" x2="27060" y2="84158"/>
                          <a14:foregroundMark x1="20742" y1="91254" x2="20742" y2="91254"/>
                          <a14:foregroundMark x1="9753" y1="77063" x2="9753" y2="77063"/>
                          <a14:foregroundMark x1="75962" y1="11551" x2="75962" y2="11551"/>
                          <a14:foregroundMark x1="81456" y1="3135" x2="81456" y2="3135"/>
                          <a14:foregroundMark x1="92445" y1="17822" x2="92445" y2="17822"/>
                          <a14:foregroundMark x1="84478" y1="24587" x2="84478" y2="24587"/>
                          <a14:foregroundMark x1="98626" y1="36964" x2="98626" y2="36964"/>
                          <a14:foregroundMark x1="89286" y1="40429" x2="89286" y2="40429"/>
                          <a14:foregroundMark x1="96703" y1="58251" x2="96703" y2="58251"/>
                          <a14:foregroundMark x1="87637" y1="56436" x2="87637" y2="56436"/>
                          <a14:foregroundMark x1="89286" y1="77228" x2="89286" y2="77228"/>
                          <a14:foregroundMark x1="82830" y1="72277" x2="82830" y2="72277"/>
                          <a14:foregroundMark x1="78709" y1="90924" x2="78709" y2="90924"/>
                          <a14:foregroundMark x1="73077" y1="84818" x2="73077" y2="84818"/>
                          <a14:foregroundMark x1="10989" y1="23267" x2="10989" y2="23267"/>
                          <a14:foregroundMark x1="27885" y1="15512" x2="27885" y2="15512"/>
                          <a14:foregroundMark x1="48077" y1="31683" x2="48077" y2="31683"/>
                          <a14:foregroundMark x1="21429" y1="8746" x2="21429" y2="8746"/>
                          <a14:foregroundMark x1="23626" y1="11716" x2="23626" y2="11716"/>
                          <a14:foregroundMark x1="15385" y1="24092" x2="15385" y2="24092"/>
                          <a14:foregroundMark x1="2198" y1="36964" x2="2198" y2="36964"/>
                          <a14:foregroundMark x1="6319" y1="39274" x2="6319" y2="39274"/>
                          <a14:foregroundMark x1="10852" y1="39934" x2="10852" y2="39934"/>
                          <a14:foregroundMark x1="18269" y1="45875" x2="18269" y2="45875"/>
                          <a14:foregroundMark x1="14423" y1="67657" x2="14423" y2="67657"/>
                          <a14:foregroundMark x1="11126" y1="58086" x2="11126" y2="58086"/>
                          <a14:foregroundMark x1="3571" y1="57426" x2="3571" y2="57426"/>
                          <a14:foregroundMark x1="14835" y1="42244" x2="14835" y2="42244"/>
                          <a14:foregroundMark x1="12912" y1="76073" x2="12912" y2="76073"/>
                          <a14:foregroundMark x1="17308" y1="72112" x2="17308" y2="72112"/>
                          <a14:foregroundMark x1="46429" y1="28878" x2="46429" y2="28878"/>
                          <a14:foregroundMark x1="51236" y1="6436" x2="51236" y2="6436"/>
                          <a14:foregroundMark x1="24451" y1="20132" x2="24451" y2="20132"/>
                          <a14:foregroundMark x1="46429" y1="12376" x2="46429" y2="12376"/>
                          <a14:foregroundMark x1="47527" y1="11881" x2="47527" y2="11881"/>
                          <a14:foregroundMark x1="46566" y1="3960" x2="46566" y2="3960"/>
                          <a14:foregroundMark x1="51374" y1="660" x2="51374" y2="660"/>
                          <a14:foregroundMark x1="52610" y1="2970" x2="52610" y2="2970"/>
                          <a14:foregroundMark x1="48352" y1="1650" x2="48352" y2="1650"/>
                          <a14:foregroundMark x1="50137" y1="19307" x2="50137" y2="19307"/>
                          <a14:foregroundMark x1="61126" y1="15677" x2="61126" y2="15677"/>
                          <a14:foregroundMark x1="43819" y1="12376" x2="43819" y2="12376"/>
                          <a14:foregroundMark x1="69918" y1="41254" x2="69918" y2="41254"/>
                          <a14:foregroundMark x1="71566" y1="39274" x2="71566" y2="39274"/>
                          <a14:foregroundMark x1="75137" y1="39604" x2="75137" y2="39604"/>
                          <a14:foregroundMark x1="69780" y1="45710" x2="69780" y2="45710"/>
                          <a14:foregroundMark x1="32967" y1="21122" x2="32967" y2="21122"/>
                          <a14:foregroundMark x1="32555" y1="22772" x2="32555" y2="22772"/>
                          <a14:foregroundMark x1="31593" y1="24422" x2="31593" y2="24422"/>
                          <a14:foregroundMark x1="18269" y1="5446" x2="18269" y2="5446"/>
                          <a14:foregroundMark x1="66484" y1="22112" x2="66484" y2="22112"/>
                          <a14:foregroundMark x1="67033" y1="24587" x2="67033" y2="24587"/>
                          <a14:foregroundMark x1="38736" y1="22937" x2="38736" y2="22937"/>
                          <a14:foregroundMark x1="57418" y1="25083" x2="57418" y2="25083"/>
                          <a14:foregroundMark x1="60852" y1="21782" x2="60852" y2="21782"/>
                          <a14:foregroundMark x1="57967" y1="12211" x2="57967" y2="12211"/>
                          <a14:foregroundMark x1="40522" y1="12376" x2="40522" y2="12376"/>
                          <a14:foregroundMark x1="41758" y1="13696" x2="41758" y2="13696"/>
                          <a14:foregroundMark x1="43956" y1="16832" x2="43956" y2="16832"/>
                          <a14:foregroundMark x1="55769" y1="15182" x2="55769" y2="15182"/>
                          <a14:foregroundMark x1="56731" y1="11881" x2="56731" y2="11881"/>
                          <a14:foregroundMark x1="54396" y1="21452" x2="54396" y2="21452"/>
                          <a14:foregroundMark x1="58242" y1="30198" x2="58242" y2="30198"/>
                          <a14:foregroundMark x1="54396" y1="26238" x2="54396" y2="26238"/>
                          <a14:foregroundMark x1="46154" y1="25743" x2="46154" y2="25743"/>
                          <a14:foregroundMark x1="52885" y1="25908" x2="52885" y2="25908"/>
                          <a14:foregroundMark x1="51648" y1="20627" x2="51511" y2="21617"/>
                          <a14:foregroundMark x1="50412" y1="24257" x2="50412" y2="24257"/>
                          <a14:foregroundMark x1="50137" y1="26898" x2="50137" y2="26898"/>
                          <a14:foregroundMark x1="46703" y1="23762" x2="46703" y2="23762"/>
                          <a14:foregroundMark x1="43819" y1="23762" x2="43819" y2="23762"/>
                          <a14:foregroundMark x1="40934" y1="26898" x2="40934" y2="26898"/>
                          <a14:foregroundMark x1="41896" y1="25413" x2="41896" y2="25413"/>
                          <a14:foregroundMark x1="41346" y1="20792" x2="41346" y2="20792"/>
                          <a14:foregroundMark x1="39286" y1="18647" x2="39286" y2="18647"/>
                          <a14:foregroundMark x1="37500" y1="21122" x2="37500" y2="21122"/>
                          <a14:foregroundMark x1="40797" y1="16007" x2="40797" y2="16007"/>
                          <a14:foregroundMark x1="42720" y1="14356" x2="42720" y2="14356"/>
                          <a14:foregroundMark x1="46703" y1="15512" x2="46703" y2="15512"/>
                          <a14:foregroundMark x1="48764" y1="16832" x2="48764" y2="16832"/>
                          <a14:foregroundMark x1="50824" y1="16667" x2="50824" y2="16667"/>
                          <a14:foregroundMark x1="49451" y1="20132" x2="49451" y2="20132"/>
                          <a14:foregroundMark x1="53159" y1="23267" x2="53159" y2="23267"/>
                          <a14:foregroundMark x1="56044" y1="23432" x2="56044" y2="23432"/>
                          <a14:foregroundMark x1="57830" y1="20957" x2="57830" y2="20957"/>
                          <a14:foregroundMark x1="48764" y1="26898" x2="48764" y2="26898"/>
                          <a14:foregroundMark x1="47115" y1="27228" x2="47115" y2="27228"/>
                          <a14:foregroundMark x1="43681" y1="27723" x2="43681" y2="27723"/>
                          <a14:foregroundMark x1="43544" y1="29373" x2="43544" y2="29373"/>
                          <a14:foregroundMark x1="52473" y1="27228" x2="52473" y2="27228"/>
                          <a14:foregroundMark x1="53709" y1="27393" x2="53709" y2="27393"/>
                          <a14:foregroundMark x1="46016" y1="27558" x2="46016" y2="27558"/>
                          <a14:foregroundMark x1="47940" y1="22112" x2="47940" y2="22112"/>
                          <a14:foregroundMark x1="53571" y1="19307" x2="53571" y2="19307"/>
                          <a14:foregroundMark x1="52747" y1="20792" x2="52747" y2="20792"/>
                          <a14:foregroundMark x1="45604" y1="25413" x2="45604" y2="25413"/>
                          <a14:foregroundMark x1="48626" y1="23762" x2="48626" y2="23762"/>
                          <a14:foregroundMark x1="54670" y1="14026" x2="54670" y2="14026"/>
                          <a14:foregroundMark x1="46566" y1="26073" x2="46566" y2="26073"/>
                          <a14:foregroundMark x1="48352" y1="2640" x2="48352" y2="2640"/>
                          <a14:foregroundMark x1="66071" y1="20462" x2="66071" y2="20462"/>
                          <a14:foregroundMark x1="66484" y1="23102" x2="66484" y2="23102"/>
                          <a14:foregroundMark x1="65522" y1="21617" x2="65522" y2="21617"/>
                          <a14:foregroundMark x1="69780" y1="42574" x2="69780" y2="42574"/>
                          <a14:foregroundMark x1="73214" y1="39439" x2="73214" y2="39439"/>
                          <a14:foregroundMark x1="76786" y1="40759" x2="76786" y2="40759"/>
                          <a14:foregroundMark x1="74313" y1="39109" x2="74313" y2="39109"/>
                          <a14:foregroundMark x1="76923" y1="45875" x2="76923" y2="45875"/>
                          <a14:foregroundMark x1="69643" y1="44059" x2="69643" y2="44059"/>
                          <a14:backgroundMark x1="62637" y1="24587" x2="62637" y2="24587"/>
                          <a14:backgroundMark x1="70879" y1="32343" x2="70879" y2="32343"/>
                          <a14:backgroundMark x1="53022" y1="50495" x2="53022" y2="50495"/>
                          <a14:backgroundMark x1="59753" y1="54950" x2="59753" y2="54950"/>
                          <a14:backgroundMark x1="57830" y1="57921" x2="57830" y2="57921"/>
                          <a14:backgroundMark x1="73489" y1="53960" x2="73489" y2="53960"/>
                          <a14:backgroundMark x1="73489" y1="56931" x2="73489" y2="56931"/>
                          <a14:backgroundMark x1="78297" y1="55776" x2="78297" y2="55776"/>
                          <a14:backgroundMark x1="79670" y1="61056" x2="79670" y2="61056"/>
                          <a14:backgroundMark x1="76236" y1="61386" x2="76236" y2="61386"/>
                          <a14:backgroundMark x1="73352" y1="61716" x2="73352" y2="61716"/>
                          <a14:backgroundMark x1="70192" y1="61386" x2="70192" y2="61386"/>
                          <a14:backgroundMark x1="67033" y1="61386" x2="67033" y2="61386"/>
                          <a14:backgroundMark x1="67308" y1="55611" x2="67308" y2="55611"/>
                          <a14:backgroundMark x1="70055" y1="57921" x2="70055" y2="57921"/>
                          <a14:backgroundMark x1="76374" y1="58251" x2="76374" y2="58251"/>
                          <a14:backgroundMark x1="78159" y1="30363" x2="78159" y2="30363"/>
                          <a14:backgroundMark x1="66621" y1="13366" x2="66621" y2="13366"/>
                          <a14:backgroundMark x1="73764" y1="20957" x2="73764" y2="20957"/>
                          <a14:backgroundMark x1="75687" y1="22442" x2="75687" y2="22442"/>
                          <a14:backgroundMark x1="65659" y1="22937" x2="65659" y2="22937"/>
                          <a14:backgroundMark x1="67033" y1="26073" x2="67033" y2="26073"/>
                          <a14:backgroundMark x1="66621" y1="21122" x2="66621" y2="21122"/>
                          <a14:backgroundMark x1="75000" y1="11881" x2="75000" y2="11881"/>
                          <a14:backgroundMark x1="83516" y1="13366" x2="83516" y2="13366"/>
                          <a14:backgroundMark x1="85989" y1="17162" x2="85989" y2="17162"/>
                          <a14:backgroundMark x1="85852" y1="12871" x2="85852" y2="12871"/>
                          <a14:backgroundMark x1="80907" y1="1320" x2="80907" y2="1320"/>
                          <a14:backgroundMark x1="92720" y1="15677" x2="92720" y2="15677"/>
                          <a14:backgroundMark x1="93819" y1="29043" x2="93819" y2="29043"/>
                          <a14:backgroundMark x1="92445" y1="33828" x2="92445" y2="33828"/>
                          <a14:backgroundMark x1="91484" y1="30033" x2="91484" y2="30033"/>
                          <a14:backgroundMark x1="45742" y1="66832" x2="45742" y2="66832"/>
                          <a14:backgroundMark x1="73214" y1="48020" x2="73214" y2="48020"/>
                          <a14:backgroundMark x1="75962" y1="43564" x2="75962" y2="43564"/>
                          <a14:backgroundMark x1="73764" y1="40099" x2="73764" y2="40099"/>
                          <a14:backgroundMark x1="70330" y1="43399" x2="70330" y2="43399"/>
                          <a14:backgroundMark x1="75275" y1="45215" x2="75275" y2="45215"/>
                          <a14:backgroundMark x1="82280" y1="81518" x2="82280" y2="81518"/>
                          <a14:backgroundMark x1="89835" y1="67657" x2="89835" y2="67657"/>
                          <a14:backgroundMark x1="93407" y1="51155" x2="93407" y2="51155"/>
                          <a14:backgroundMark x1="90934" y1="64851" x2="90934" y2="64851"/>
                          <a14:backgroundMark x1="95742" y1="48680" x2="95742" y2="48680"/>
                          <a14:backgroundMark x1="97527" y1="56271" x2="97527" y2="56271"/>
                          <a14:backgroundMark x1="97940" y1="35479" x2="97940" y2="35479"/>
                          <a14:backgroundMark x1="87775" y1="40099" x2="87775" y2="40099"/>
                          <a14:backgroundMark x1="90934" y1="27723" x2="90934" y2="27723"/>
                          <a14:backgroundMark x1="82830" y1="12211" x2="82830" y2="12211"/>
                          <a14:backgroundMark x1="91896" y1="67492" x2="91896" y2="67492"/>
                          <a14:backgroundMark x1="91758" y1="75743" x2="91758" y2="75743"/>
                          <a14:backgroundMark x1="82967" y1="80528" x2="82967" y2="80528"/>
                          <a14:backgroundMark x1="83242" y1="83828" x2="83242" y2="83828"/>
                          <a14:backgroundMark x1="81868" y1="70627" x2="81868" y2="70627"/>
                          <a14:backgroundMark x1="72665" y1="83003" x2="72665" y2="83003"/>
                          <a14:backgroundMark x1="80907" y1="91089" x2="80907" y2="91089"/>
                          <a14:backgroundMark x1="66209" y1="95380" x2="66209" y2="95380"/>
                          <a14:backgroundMark x1="70742" y1="96205" x2="70742" y2="96205"/>
                          <a14:backgroundMark x1="76236" y1="55611" x2="76236" y2="55611"/>
                          <a14:backgroundMark x1="7280" y1="16007" x2="7280" y2="16007"/>
                          <a14:backgroundMark x1="18819" y1="990" x2="18819" y2="990"/>
                          <a14:backgroundMark x1="93544" y1="48845" x2="93544" y2="48845"/>
                          <a14:backgroundMark x1="93681" y1="43894" x2="93681" y2="43894"/>
                          <a14:backgroundMark x1="80220" y1="36799" x2="80220" y2="36799"/>
                          <a14:backgroundMark x1="81319" y1="35644" x2="81319" y2="35644"/>
                          <a14:backgroundMark x1="79670" y1="35809" x2="79670" y2="35809"/>
                          <a14:backgroundMark x1="78297" y1="36634" x2="78297" y2="36634"/>
                          <a14:backgroundMark x1="77473" y1="38614" x2="77473" y2="38614"/>
                          <a14:backgroundMark x1="76786" y1="37459" x2="76786" y2="37459"/>
                          <a14:backgroundMark x1="68132" y1="58251" x2="68132" y2="58251"/>
                          <a14:backgroundMark x1="78297" y1="58581" x2="78297" y2="58581"/>
                          <a14:backgroundMark x1="76099" y1="53960" x2="76099" y2="53960"/>
                          <a14:backgroundMark x1="79808" y1="58416" x2="79808" y2="58416"/>
                          <a14:backgroundMark x1="66346" y1="58416" x2="66346" y2="58416"/>
                          <a14:backgroundMark x1="76099" y1="52475" x2="76099" y2="52475"/>
                          <a14:backgroundMark x1="78846" y1="64026" x2="78846" y2="64026"/>
                          <a14:backgroundMark x1="73489" y1="64191" x2="73489" y2="64191"/>
                          <a14:backgroundMark x1="69505" y1="64026" x2="69505" y2="64026"/>
                          <a14:backgroundMark x1="84066" y1="78713" x2="84066" y2="78713"/>
                          <a14:backgroundMark x1="91346" y1="63366" x2="91346" y2="63366"/>
                          <a14:backgroundMark x1="91758" y1="61881" x2="91758" y2="61881"/>
                          <a14:backgroundMark x1="87363" y1="54950" x2="87363" y2="54950"/>
                          <a14:backgroundMark x1="81731" y1="11221" x2="81731" y2="11221"/>
                          <a14:backgroundMark x1="69505" y1="93729" x2="69505" y2="93729"/>
                          <a14:backgroundMark x1="70742" y1="92739" x2="70742" y2="92739"/>
                          <a14:backgroundMark x1="71566" y1="92079" x2="71566" y2="92079"/>
                          <a14:backgroundMark x1="34615" y1="96205" x2="34615" y2="96205"/>
                          <a14:backgroundMark x1="31044" y1="93894" x2="31044" y2="93894"/>
                          <a14:backgroundMark x1="28984" y1="92739" x2="28984" y2="92739"/>
                          <a14:backgroundMark x1="29121" y1="95545" x2="29121" y2="95545"/>
                          <a14:backgroundMark x1="28159" y1="92244" x2="28159" y2="92244"/>
                          <a14:backgroundMark x1="27198" y1="82508" x2="27198" y2="82508"/>
                          <a14:backgroundMark x1="19231" y1="91089" x2="19231" y2="91089"/>
                          <a14:backgroundMark x1="8654" y1="76073" x2="8654" y2="76073"/>
                          <a14:backgroundMark x1="32967" y1="11551" x2="33242" y2="14356"/>
                          <a14:backgroundMark x1="33516" y1="22937" x2="33516" y2="22937"/>
                          <a14:backgroundMark x1="32967" y1="25083" x2="32967" y2="25083"/>
                          <a14:backgroundMark x1="31868" y1="26238" x2="31868" y2="26238"/>
                          <a14:backgroundMark x1="32143" y1="20462" x2="32143" y2="20462"/>
                          <a14:backgroundMark x1="50824" y1="9406" x2="50824" y2="9406"/>
                          <a14:backgroundMark x1="49313" y1="14191" x2="49313" y2="14191"/>
                          <a14:backgroundMark x1="51786" y1="15182" x2="51786" y2="15182"/>
                          <a14:backgroundMark x1="55769" y1="13201" x2="55769" y2="13201"/>
                          <a14:backgroundMark x1="57418" y1="15677" x2="57418" y2="15677"/>
                          <a14:backgroundMark x1="58791" y1="18482" x2="58791" y2="18482"/>
                          <a14:backgroundMark x1="59478" y1="21287" x2="59478" y2="21287"/>
                          <a14:backgroundMark x1="60302" y1="16667" x2="60302" y2="16667"/>
                          <a14:backgroundMark x1="58791" y1="13861" x2="58791" y2="13861"/>
                          <a14:backgroundMark x1="61264" y1="18812" x2="61264" y2="18812"/>
                          <a14:backgroundMark x1="56868" y1="20957" x2="56868" y2="20957"/>
                          <a14:backgroundMark x1="55220" y1="18482" x2="55220" y2="18482"/>
                          <a14:backgroundMark x1="58104" y1="22112" x2="58104" y2="22112"/>
                          <a14:backgroundMark x1="55357" y1="25578" x2="55357" y2="25578"/>
                          <a14:backgroundMark x1="47527" y1="15677" x2="47527" y2="15677"/>
                          <a14:backgroundMark x1="79670" y1="84488" x2="79670" y2="84488"/>
                          <a14:backgroundMark x1="41896" y1="83168" x2="41896" y2="83168"/>
                          <a14:backgroundMark x1="43819" y1="86469" x2="43819" y2="86469"/>
                          <a14:backgroundMark x1="36538" y1="75578" x2="36538" y2="75578"/>
                          <a14:backgroundMark x1="36676" y1="79868" x2="36676" y2="79868"/>
                          <a14:backgroundMark x1="35302" y1="74257" x2="35302" y2="74257"/>
                          <a14:backgroundMark x1="27747" y1="69472" x2="27747" y2="69472"/>
                          <a14:backgroundMark x1="28846" y1="62706" x2="28846" y2="62706"/>
                          <a14:backgroundMark x1="17582" y1="62871" x2="17582" y2="62871"/>
                          <a14:backgroundMark x1="23489" y1="26898" x2="23489" y2="26898"/>
                          <a14:backgroundMark x1="14835" y1="15677" x2="14835" y2="15677"/>
                          <a14:backgroundMark x1="7692" y1="32838" x2="7692" y2="32838"/>
                          <a14:backgroundMark x1="6456" y1="29538" x2="6456" y2="29538"/>
                          <a14:backgroundMark x1="17170" y1="43564" x2="17170" y2="43564"/>
                          <a14:backgroundMark x1="24038" y1="23927" x2="24038" y2="23927"/>
                          <a14:backgroundMark x1="25137" y1="19307" x2="25137" y2="19307"/>
                          <a14:backgroundMark x1="25137" y1="12211" x2="25137" y2="12211"/>
                          <a14:backgroundMark x1="14286" y1="13036" x2="14286" y2="13036"/>
                          <a14:backgroundMark x1="16071" y1="14026" x2="16071" y2="14026"/>
                          <a14:backgroundMark x1="17720" y1="11716" x2="17720" y2="11716"/>
                          <a14:backgroundMark x1="18544" y1="11056" x2="18544" y2="11056"/>
                          <a14:backgroundMark x1="8654" y1="30363" x2="8654" y2="30363"/>
                          <a14:backgroundMark x1="9203" y1="27393" x2="9203" y2="27393"/>
                          <a14:backgroundMark x1="9753" y1="25908" x2="9753" y2="25908"/>
                          <a14:backgroundMark x1="2060" y1="35149" x2="2060" y2="35149"/>
                          <a14:backgroundMark x1="6593" y1="49010" x2="6593" y2="49010"/>
                          <a14:backgroundMark x1="6456" y1="43894" x2="6456" y2="43894"/>
                          <a14:backgroundMark x1="12363" y1="40099" x2="12363" y2="40099"/>
                          <a14:backgroundMark x1="17582" y1="35644" x2="17582" y2="35644"/>
                          <a14:backgroundMark x1="18956" y1="36304" x2="18956" y2="36304"/>
                          <a14:backgroundMark x1="20055" y1="37459" x2="20055" y2="37459"/>
                          <a14:backgroundMark x1="22115" y1="38119" x2="22115" y2="38119"/>
                          <a14:backgroundMark x1="21016" y1="36304" x2="21016" y2="36304"/>
                          <a14:backgroundMark x1="4396" y1="48845" x2="4396" y2="48845"/>
                          <a14:backgroundMark x1="22802" y1="59571" x2="22802" y2="59571"/>
                          <a14:backgroundMark x1="20055" y1="49505" x2="20055" y2="49505"/>
                          <a14:backgroundMark x1="22115" y1="50660" x2="22115" y2="50660"/>
                          <a14:backgroundMark x1="26236" y1="62376" x2="26236" y2="62376"/>
                          <a14:backgroundMark x1="34203" y1="72112" x2="34203" y2="72112"/>
                          <a14:backgroundMark x1="32967" y1="70792" x2="32967" y2="70792"/>
                          <a14:backgroundMark x1="50000" y1="3795" x2="50000" y2="3795"/>
                          <a14:backgroundMark x1="53709" y1="14191" x2="53709" y2="14191"/>
                          <a14:backgroundMark x1="45330" y1="13861" x2="45330" y2="13861"/>
                          <a14:backgroundMark x1="43407" y1="13366" x2="43407" y2="13366"/>
                          <a14:backgroundMark x1="42445" y1="16007" x2="42445" y2="16007"/>
                          <a14:backgroundMark x1="41071" y1="18647" x2="41071" y2="18647"/>
                          <a14:backgroundMark x1="39286" y1="16172" x2="39286" y2="16172"/>
                          <a14:backgroundMark x1="40659" y1="14356" x2="40659" y2="14356"/>
                          <a14:backgroundMark x1="44093" y1="18977" x2="44093" y2="18977"/>
                          <a14:backgroundMark x1="42995" y1="20957" x2="42995" y2="20957"/>
                          <a14:backgroundMark x1="39286" y1="20627" x2="39286" y2="20627"/>
                          <a14:backgroundMark x1="38187" y1="18647" x2="38187" y2="18647"/>
                          <a14:backgroundMark x1="41209" y1="22937" x2="41209" y2="22937"/>
                          <a14:backgroundMark x1="43681" y1="25413" x2="43681" y2="25413"/>
                          <a14:backgroundMark x1="47940" y1="24422" x2="47940" y2="24422"/>
                          <a14:backgroundMark x1="49038" y1="29868" x2="49038" y2="29868"/>
                          <a14:backgroundMark x1="53022" y1="29868" x2="53022" y2="29868"/>
                          <a14:backgroundMark x1="82967" y1="24257" x2="82967" y2="24257"/>
                          <a14:backgroundMark x1="61951" y1="37129" x2="61951" y2="37129"/>
                          <a14:backgroundMark x1="67033" y1="22772" x2="67033" y2="22772"/>
                          <a14:backgroundMark x1="67857" y1="23762" x2="67857" y2="23762"/>
                          <a14:backgroundMark x1="67170" y1="19967" x2="67170" y2="19967"/>
                          <a14:backgroundMark x1="58791" y1="25083" x2="58791" y2="25083"/>
                          <a14:backgroundMark x1="57143" y1="27393" x2="57143" y2="27393"/>
                          <a14:backgroundMark x1="53434" y1="28383" x2="53434" y2="28383"/>
                          <a14:backgroundMark x1="50275" y1="27888" x2="50275" y2="27888"/>
                          <a14:backgroundMark x1="52747" y1="24917" x2="52747" y2="24917"/>
                          <a14:backgroundMark x1="51236" y1="18152" x2="51236" y2="18152"/>
                          <a14:backgroundMark x1="49451" y1="23927" x2="49451" y2="23927"/>
                          <a14:backgroundMark x1="31456" y1="21947" x2="31456" y2="21947"/>
                          <a14:backgroundMark x1="12912" y1="55116" x2="12912" y2="55116"/>
                          <a14:backgroundMark x1="9066" y1="64356" x2="9066" y2="64356"/>
                          <a14:backgroundMark x1="9890" y1="66667" x2="9890" y2="66667"/>
                          <a14:backgroundMark x1="7967" y1="67987" x2="7967" y2="67987"/>
                          <a14:backgroundMark x1="8516" y1="62541" x2="8516" y2="62541"/>
                          <a14:backgroundMark x1="16621" y1="80198" x2="16621" y2="80198"/>
                          <a14:backgroundMark x1="17857" y1="70462" x2="17857" y2="70462"/>
                          <a14:backgroundMark x1="18407" y1="82508" x2="18407" y2="82508"/>
                          <a14:backgroundMark x1="15797" y1="78713" x2="15797" y2="78713"/>
                          <a14:backgroundMark x1="16209" y1="83993" x2="16209" y2="83993"/>
                          <a14:backgroundMark x1="2198" y1="56436" x2="2198" y2="56436"/>
                          <a14:backgroundMark x1="81456" y1="5446" x2="81456" y2="5446"/>
                          <a14:backgroundMark x1="52198" y1="1155" x2="52198" y2="1155"/>
                          <a14:backgroundMark x1="48214" y1="18482" x2="48214" y2="18482"/>
                          <a14:backgroundMark x1="47115" y1="25578" x2="47115" y2="25578"/>
                          <a14:backgroundMark x1="45742" y1="26568" x2="45742" y2="26568"/>
                          <a14:backgroundMark x1="43956" y1="30528" x2="43956" y2="30528"/>
                          <a14:backgroundMark x1="55495" y1="30528" x2="55495" y2="30528"/>
                          <a14:backgroundMark x1="55495" y1="28383" x2="55495" y2="28383"/>
                          <a14:backgroundMark x1="53159" y1="26568" x2="53159" y2="26568"/>
                          <a14:backgroundMark x1="53571" y1="20792" x2="53571" y2="20792"/>
                          <a14:backgroundMark x1="53159" y1="17162" x2="53159" y2="17162"/>
                          <a14:backgroundMark x1="51511" y1="23597" x2="51511" y2="23597"/>
                          <a14:backgroundMark x1="42033" y1="27228" x2="42033" y2="27228"/>
                          <a14:backgroundMark x1="40659" y1="24917" x2="40659" y2="24917"/>
                          <a14:backgroundMark x1="42720" y1="28878" x2="42720" y2="28878"/>
                          <a14:backgroundMark x1="57005" y1="29043" x2="57005" y2="29043"/>
                          <a14:backgroundMark x1="44505" y1="28548" x2="44505" y2="28548"/>
                          <a14:backgroundMark x1="50962" y1="25248" x2="50962" y2="25248"/>
                          <a14:backgroundMark x1="53297" y1="26403" x2="53297" y2="26403"/>
                          <a14:backgroundMark x1="54258" y1="27063" x2="54258" y2="27063"/>
                          <a14:backgroundMark x1="54121" y1="25413" x2="54121" y2="25413"/>
                          <a14:backgroundMark x1="54808" y1="22277" x2="54808" y2="22277"/>
                          <a14:backgroundMark x1="57555" y1="29208" x2="57555" y2="29208"/>
                          <a14:backgroundMark x1="41621" y1="29208" x2="41621" y2="29208"/>
                          <a14:backgroundMark x1="44505" y1="22277" x2="44505" y2="22277"/>
                          <a14:backgroundMark x1="45879" y1="21122" x2="45879" y2="21122"/>
                          <a14:backgroundMark x1="46016" y1="16502" x2="46016" y2="16502"/>
                          <a14:backgroundMark x1="52747" y1="18647" x2="52747" y2="18647"/>
                          <a14:backgroundMark x1="50687" y1="21782" x2="50687" y2="21782"/>
                          <a14:backgroundMark x1="46429" y1="18482" x2="46429" y2="18482"/>
                          <a14:backgroundMark x1="48214" y1="20132" x2="48214" y2="20132"/>
                          <a14:backgroundMark x1="46978" y1="20297" x2="46978" y2="20297"/>
                          <a14:backgroundMark x1="48489" y1="20957" x2="48489" y2="20957"/>
                          <a14:backgroundMark x1="50549" y1="25908" x2="50549" y2="25908"/>
                          <a14:backgroundMark x1="48901" y1="26238" x2="48901" y2="26238"/>
                          <a14:backgroundMark x1="44918" y1="25248" x2="44918" y2="25248"/>
                          <a14:backgroundMark x1="44780" y1="27393" x2="44780" y2="27393"/>
                          <a14:backgroundMark x1="48626" y1="22112" x2="48626" y2="22112"/>
                          <a14:backgroundMark x1="50687" y1="22442" x2="50687" y2="22442"/>
                          <a14:backgroundMark x1="52610" y1="19802" x2="52610" y2="19802"/>
                          <a14:backgroundMark x1="54533" y1="16172" x2="54533" y2="16172"/>
                          <a14:backgroundMark x1="44780" y1="16502" x2="44780" y2="16502"/>
                          <a14:backgroundMark x1="52198" y1="20792" x2="52198" y2="20792"/>
                          <a14:backgroundMark x1="48626" y1="22607" x2="48626" y2="22607"/>
                          <a14:backgroundMark x1="45742" y1="25743" x2="45742" y2="25743"/>
                          <a14:backgroundMark x1="54258" y1="16832" x2="54258" y2="16832"/>
                          <a14:backgroundMark x1="46978" y1="25908" x2="46978" y2="25908"/>
                          <a14:backgroundMark x1="47665" y1="35149" x2="47665" y2="35149"/>
                          <a14:backgroundMark x1="51511" y1="39769" x2="51511" y2="39769"/>
                          <a14:backgroundMark x1="47665" y1="35149" x2="47665" y2="35149"/>
                          <a14:backgroundMark x1="31181" y1="58581" x2="31181" y2="58581"/>
                          <a14:backgroundMark x1="47527" y1="35149" x2="47527" y2="35149"/>
                          <a14:backgroundMark x1="51648" y1="39604" x2="51648" y2="39604"/>
                          <a14:backgroundMark x1="51511" y1="5776" x2="51511" y2="5776"/>
                          <a14:backgroundMark x1="47527" y1="1485" x2="47527" y2="1485"/>
                          <a14:backgroundMark x1="31181" y1="24752" x2="31593" y2="24917"/>
                          <a14:backgroundMark x1="31044" y1="23927" x2="31044" y2="23927"/>
                          <a14:backgroundMark x1="59066" y1="24422" x2="59066" y2="24422"/>
                          <a14:backgroundMark x1="19643" y1="35314" x2="19643" y2="35314"/>
                          <a14:backgroundMark x1="16484" y1="24587" x2="16484" y2="24587"/>
                          <a14:backgroundMark x1="90247" y1="26238" x2="90247" y2="26238"/>
                          <a14:backgroundMark x1="76648" y1="36799" x2="76648" y2="36799"/>
                          <a14:backgroundMark x1="37912" y1="64191" x2="37912" y2="64191"/>
                          <a14:backgroundMark x1="64560" y1="96205" x2="64560" y2="96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330" y="1295895"/>
              <a:ext cx="2669339" cy="222200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1468D1D-5480-4B76-A441-DDE3A552E5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1667" y1="56667" x2="41667" y2="56667"/>
                          <a14:backgroundMark x1="100000" y1="6667" x2="100000" y2="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920615" y="1243232"/>
              <a:ext cx="45719" cy="110086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1E59DF8-D1B6-4EF3-85D4-7B887AA20F8A}"/>
              </a:ext>
            </a:extLst>
          </p:cNvPr>
          <p:cNvSpPr txBox="1">
            <a:spLocks/>
          </p:cNvSpPr>
          <p:nvPr userDrawn="1"/>
        </p:nvSpPr>
        <p:spPr>
          <a:xfrm>
            <a:off x="2233253" y="2722806"/>
            <a:ext cx="5310745" cy="170215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Monotype Corsiva" panose="03010101010201010101" pitchFamily="66" charset="0"/>
              </a:rPr>
              <a:t>Институт </a:t>
            </a:r>
          </a:p>
          <a:p>
            <a:r>
              <a:rPr lang="ru-RU" sz="4000" b="1" dirty="0">
                <a:latin typeface="Monotype Corsiva" panose="03010101010201010101" pitchFamily="66" charset="0"/>
              </a:rPr>
              <a:t>Государственного </a:t>
            </a:r>
          </a:p>
          <a:p>
            <a:r>
              <a:rPr lang="ru-RU" sz="4000" b="1" dirty="0">
                <a:latin typeface="Monotype Corsiva" panose="03010101010201010101" pitchFamily="66" charset="0"/>
              </a:rPr>
              <a:t>Администрирования</a:t>
            </a:r>
            <a:endParaRPr lang="en-US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0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2EA2C5-2367-408D-92E7-D1A6C796A4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4" b="7949"/>
          <a:stretch/>
        </p:blipFill>
        <p:spPr>
          <a:xfrm>
            <a:off x="4758137" y="1436918"/>
            <a:ext cx="5147863" cy="5406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906000" cy="7882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B91B2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ru-RU" dirty="0"/>
              <a:t>ЛИТЕРАТУРА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FF3F3C5-D445-4865-9D8F-60C82CC752AB}"/>
              </a:ext>
            </a:extLst>
          </p:cNvPr>
          <p:cNvCxnSpPr>
            <a:cxnSpLocks/>
          </p:cNvCxnSpPr>
          <p:nvPr userDrawn="1"/>
        </p:nvCxnSpPr>
        <p:spPr>
          <a:xfrm>
            <a:off x="0" y="78827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82823F-6F73-4969-943B-165BD2883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06" y="-234700"/>
            <a:ext cx="1254204" cy="125420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E789FC-78EC-48B3-9B8E-293BA7E16D1F}"/>
              </a:ext>
            </a:extLst>
          </p:cNvPr>
          <p:cNvCxnSpPr>
            <a:cxnSpLocks/>
          </p:cNvCxnSpPr>
          <p:nvPr userDrawn="1"/>
        </p:nvCxnSpPr>
        <p:spPr>
          <a:xfrm>
            <a:off x="861848" y="0"/>
            <a:ext cx="0" cy="6858000"/>
          </a:xfrm>
          <a:prstGeom prst="line">
            <a:avLst/>
          </a:prstGeom>
          <a:ln w="12700">
            <a:solidFill>
              <a:srgbClr val="CD5A66">
                <a:alpha val="15000"/>
              </a:srgb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34864C-A41C-4A8D-98E4-48E5A4677F31}"/>
              </a:ext>
            </a:extLst>
          </p:cNvPr>
          <p:cNvSpPr/>
          <p:nvPr userDrawn="1"/>
        </p:nvSpPr>
        <p:spPr>
          <a:xfrm rot="16200000">
            <a:off x="-2565772" y="3513756"/>
            <a:ext cx="6069724" cy="647787"/>
          </a:xfrm>
          <a:prstGeom prst="rect">
            <a:avLst/>
          </a:prstGeo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48AB01-B196-49FA-AA2E-A9B8D96BF8C4}"/>
              </a:ext>
            </a:extLst>
          </p:cNvPr>
          <p:cNvSpPr/>
          <p:nvPr userDrawn="1"/>
        </p:nvSpPr>
        <p:spPr>
          <a:xfrm rot="16200000">
            <a:off x="-2811250" y="3513758"/>
            <a:ext cx="6069724" cy="647787"/>
          </a:xfrm>
          <a:prstGeom prst="rect">
            <a:avLst/>
          </a:prstGeom>
          <a:blipFill dpi="0" rotWithShape="1">
            <a:blip r:embed="rId4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F122999-1A35-488A-A444-CDC8DDFBF0EA}"/>
              </a:ext>
            </a:extLst>
          </p:cNvPr>
          <p:cNvSpPr/>
          <p:nvPr userDrawn="1"/>
        </p:nvSpPr>
        <p:spPr>
          <a:xfrm rot="16200000">
            <a:off x="-2315671" y="3513759"/>
            <a:ext cx="6069724" cy="647787"/>
          </a:xfrm>
          <a:prstGeom prst="rect">
            <a:avLst/>
          </a:prstGeom>
          <a:blipFill dpi="0"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BE303624-0EC9-42D4-A401-98A335BA74EC}"/>
              </a:ext>
            </a:extLst>
          </p:cNvPr>
          <p:cNvSpPr/>
          <p:nvPr userDrawn="1"/>
        </p:nvSpPr>
        <p:spPr>
          <a:xfrm rot="10800000" flipH="1">
            <a:off x="4938833" y="802787"/>
            <a:ext cx="4967167" cy="6055213"/>
          </a:xfrm>
          <a:prstGeom prst="flowChartProcess">
            <a:avLst/>
          </a:prstGeom>
          <a:gradFill flip="none" rotWithShape="1">
            <a:gsLst>
              <a:gs pos="86000">
                <a:schemeClr val="bg1"/>
              </a:gs>
              <a:gs pos="63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A0A2A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87C39E-F77C-4F26-AC4D-5D75A31DD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786" y="3039827"/>
            <a:ext cx="8250621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BrowalliaUPC" panose="020B0604020202020204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Блок-схема: ручной ввод 14">
            <a:extLst>
              <a:ext uri="{FF2B5EF4-FFF2-40B4-BE49-F238E27FC236}">
                <a16:creationId xmlns:a16="http://schemas.microsoft.com/office/drawing/2014/main" id="{729703BF-2FB2-4B1D-A053-08276CAE30A4}"/>
              </a:ext>
            </a:extLst>
          </p:cNvPr>
          <p:cNvSpPr/>
          <p:nvPr userDrawn="1"/>
        </p:nvSpPr>
        <p:spPr>
          <a:xfrm>
            <a:off x="9413875" y="6445261"/>
            <a:ext cx="438334" cy="366741"/>
          </a:xfrm>
          <a:prstGeom prst="flowChartManualInput">
            <a:avLst/>
          </a:prstGeom>
          <a:solidFill>
            <a:srgbClr val="CD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7C73BFC-E744-493C-BB0C-E04235CBBA5F}" type="slidenum">
              <a:rPr lang="ru-RU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pPr/>
              <a:t>‹#›</a:t>
            </a:fld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3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C1D743E-6BEA-4F57-BB12-A7BBD315383F}"/>
              </a:ext>
            </a:extLst>
          </p:cNvPr>
          <p:cNvSpPr>
            <a:spLocks noChangeAspect="1"/>
          </p:cNvSpPr>
          <p:nvPr userDrawn="1"/>
        </p:nvSpPr>
        <p:spPr>
          <a:xfrm>
            <a:off x="1585260" y="733456"/>
            <a:ext cx="6930475" cy="6208386"/>
          </a:xfrm>
          <a:prstGeom prst="rect">
            <a:avLst/>
          </a:prstGeom>
          <a:blipFill dpi="0"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906000" cy="7882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B91B2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ru-RU" dirty="0"/>
              <a:t>ТЕМА №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FF3F3C5-D445-4865-9D8F-60C82CC752AB}"/>
              </a:ext>
            </a:extLst>
          </p:cNvPr>
          <p:cNvCxnSpPr>
            <a:cxnSpLocks/>
          </p:cNvCxnSpPr>
          <p:nvPr userDrawn="1"/>
        </p:nvCxnSpPr>
        <p:spPr>
          <a:xfrm>
            <a:off x="0" y="78827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82823F-6F73-4969-943B-165BD2883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06" y="-234700"/>
            <a:ext cx="1254204" cy="125420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E789FC-78EC-48B3-9B8E-293BA7E16D1F}"/>
              </a:ext>
            </a:extLst>
          </p:cNvPr>
          <p:cNvCxnSpPr>
            <a:cxnSpLocks/>
          </p:cNvCxnSpPr>
          <p:nvPr userDrawn="1"/>
        </p:nvCxnSpPr>
        <p:spPr>
          <a:xfrm>
            <a:off x="861848" y="0"/>
            <a:ext cx="0" cy="6858000"/>
          </a:xfrm>
          <a:prstGeom prst="line">
            <a:avLst/>
          </a:prstGeom>
          <a:ln w="12700">
            <a:solidFill>
              <a:srgbClr val="CD5A66">
                <a:alpha val="15000"/>
              </a:srgb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34864C-A41C-4A8D-98E4-48E5A4677F31}"/>
              </a:ext>
            </a:extLst>
          </p:cNvPr>
          <p:cNvSpPr/>
          <p:nvPr userDrawn="1"/>
        </p:nvSpPr>
        <p:spPr>
          <a:xfrm rot="16200000">
            <a:off x="-2565772" y="3513756"/>
            <a:ext cx="6069724" cy="647787"/>
          </a:xfrm>
          <a:prstGeom prst="rect">
            <a:avLst/>
          </a:prstGeo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48AB01-B196-49FA-AA2E-A9B8D96BF8C4}"/>
              </a:ext>
            </a:extLst>
          </p:cNvPr>
          <p:cNvSpPr/>
          <p:nvPr userDrawn="1"/>
        </p:nvSpPr>
        <p:spPr>
          <a:xfrm rot="16200000">
            <a:off x="-2811250" y="3513758"/>
            <a:ext cx="6069724" cy="647787"/>
          </a:xfrm>
          <a:prstGeom prst="rect">
            <a:avLst/>
          </a:prstGeom>
          <a:blipFill dpi="0" rotWithShape="1">
            <a:blip r:embed="rId4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F122999-1A35-488A-A444-CDC8DDFBF0EA}"/>
              </a:ext>
            </a:extLst>
          </p:cNvPr>
          <p:cNvSpPr/>
          <p:nvPr userDrawn="1"/>
        </p:nvSpPr>
        <p:spPr>
          <a:xfrm rot="16200000">
            <a:off x="-2315671" y="3513759"/>
            <a:ext cx="6069724" cy="647787"/>
          </a:xfrm>
          <a:prstGeom prst="rect">
            <a:avLst/>
          </a:prstGeom>
          <a:blipFill dpi="0"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87C39E-F77C-4F26-AC4D-5D75A31DD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999" y="1725936"/>
            <a:ext cx="4900014" cy="1500187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Franklin Gothic Medium" panose="020B0603020102020204" pitchFamily="34" charset="0"/>
                <a:cs typeface="BrowalliaUPC" panose="020B0604020202020204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090B1-A6CC-4ED1-9D46-ED6E3C5CC9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" y="1177159"/>
            <a:ext cx="3682123" cy="5523185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DDBC08-CAE6-44A5-8F70-797AA3766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4671" y="3956281"/>
            <a:ext cx="1358726" cy="1141452"/>
            <a:chOff x="3618330" y="1275415"/>
            <a:chExt cx="2669339" cy="224248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D683E15-F604-4691-BBFE-73BFD2C82C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5" r="99588">
                          <a14:foregroundMark x1="7555" y1="17657" x2="7555" y2="17657"/>
                          <a14:foregroundMark x1="17995" y1="3300" x2="17995" y2="3300"/>
                          <a14:foregroundMark x1="80082" y1="8911" x2="80082" y2="8911"/>
                          <a14:foregroundMark x1="88736" y1="22607" x2="88736" y2="22607"/>
                          <a14:foregroundMark x1="93269" y1="41254" x2="93269" y2="41254"/>
                          <a14:foregroundMark x1="92582" y1="59241" x2="92582" y2="59241"/>
                          <a14:foregroundMark x1="85852" y1="76073" x2="85852" y2="76073"/>
                          <a14:foregroundMark x1="73489" y1="90099" x2="73489" y2="90099"/>
                          <a14:foregroundMark x1="42033" y1="97030" x2="42033" y2="97030"/>
                          <a14:foregroundMark x1="27060" y1="84158" x2="27060" y2="84158"/>
                          <a14:foregroundMark x1="20742" y1="91254" x2="20742" y2="91254"/>
                          <a14:foregroundMark x1="9753" y1="77063" x2="9753" y2="77063"/>
                          <a14:foregroundMark x1="75962" y1="11551" x2="75962" y2="11551"/>
                          <a14:foregroundMark x1="81456" y1="3135" x2="81456" y2="3135"/>
                          <a14:foregroundMark x1="92445" y1="17822" x2="92445" y2="17822"/>
                          <a14:foregroundMark x1="84478" y1="24587" x2="84478" y2="24587"/>
                          <a14:foregroundMark x1="98626" y1="36964" x2="98626" y2="36964"/>
                          <a14:foregroundMark x1="89286" y1="40429" x2="89286" y2="40429"/>
                          <a14:foregroundMark x1="96703" y1="58251" x2="96703" y2="58251"/>
                          <a14:foregroundMark x1="87637" y1="56436" x2="87637" y2="56436"/>
                          <a14:foregroundMark x1="89286" y1="77228" x2="89286" y2="77228"/>
                          <a14:foregroundMark x1="82830" y1="72277" x2="82830" y2="72277"/>
                          <a14:foregroundMark x1="78709" y1="90924" x2="78709" y2="90924"/>
                          <a14:foregroundMark x1="73077" y1="84818" x2="73077" y2="84818"/>
                          <a14:foregroundMark x1="10989" y1="23267" x2="10989" y2="23267"/>
                          <a14:foregroundMark x1="27885" y1="15512" x2="27885" y2="15512"/>
                          <a14:foregroundMark x1="48077" y1="31683" x2="48077" y2="31683"/>
                          <a14:foregroundMark x1="21429" y1="8746" x2="21429" y2="8746"/>
                          <a14:foregroundMark x1="23626" y1="11716" x2="23626" y2="11716"/>
                          <a14:foregroundMark x1="15385" y1="24092" x2="15385" y2="24092"/>
                          <a14:foregroundMark x1="2198" y1="36964" x2="2198" y2="36964"/>
                          <a14:foregroundMark x1="6319" y1="39274" x2="6319" y2="39274"/>
                          <a14:foregroundMark x1="10852" y1="39934" x2="10852" y2="39934"/>
                          <a14:foregroundMark x1="18269" y1="45875" x2="18269" y2="45875"/>
                          <a14:foregroundMark x1="14423" y1="67657" x2="14423" y2="67657"/>
                          <a14:foregroundMark x1="11126" y1="58086" x2="11126" y2="58086"/>
                          <a14:foregroundMark x1="3571" y1="57426" x2="3571" y2="57426"/>
                          <a14:foregroundMark x1="14835" y1="42244" x2="14835" y2="42244"/>
                          <a14:foregroundMark x1="12912" y1="76073" x2="12912" y2="76073"/>
                          <a14:foregroundMark x1="17308" y1="72112" x2="17308" y2="72112"/>
                          <a14:foregroundMark x1="46429" y1="28878" x2="46429" y2="28878"/>
                          <a14:foregroundMark x1="51236" y1="6436" x2="51236" y2="6436"/>
                          <a14:foregroundMark x1="24451" y1="20132" x2="24451" y2="20132"/>
                          <a14:foregroundMark x1="46429" y1="12376" x2="46429" y2="12376"/>
                          <a14:foregroundMark x1="47527" y1="11881" x2="47527" y2="11881"/>
                          <a14:foregroundMark x1="46566" y1="3960" x2="46566" y2="3960"/>
                          <a14:foregroundMark x1="51374" y1="660" x2="51374" y2="660"/>
                          <a14:foregroundMark x1="52610" y1="2970" x2="52610" y2="2970"/>
                          <a14:foregroundMark x1="48352" y1="1650" x2="48352" y2="1650"/>
                          <a14:foregroundMark x1="50137" y1="19307" x2="50137" y2="19307"/>
                          <a14:foregroundMark x1="61126" y1="15677" x2="61126" y2="15677"/>
                          <a14:foregroundMark x1="43819" y1="12376" x2="43819" y2="12376"/>
                          <a14:foregroundMark x1="69918" y1="41254" x2="69918" y2="41254"/>
                          <a14:foregroundMark x1="71566" y1="39274" x2="71566" y2="39274"/>
                          <a14:foregroundMark x1="75137" y1="39604" x2="75137" y2="39604"/>
                          <a14:foregroundMark x1="69780" y1="45710" x2="69780" y2="45710"/>
                          <a14:foregroundMark x1="32967" y1="21122" x2="32967" y2="21122"/>
                          <a14:foregroundMark x1="32555" y1="22772" x2="32555" y2="22772"/>
                          <a14:foregroundMark x1="31593" y1="24422" x2="31593" y2="24422"/>
                          <a14:foregroundMark x1="18269" y1="5446" x2="18269" y2="5446"/>
                          <a14:foregroundMark x1="66484" y1="22112" x2="66484" y2="22112"/>
                          <a14:foregroundMark x1="67033" y1="24587" x2="67033" y2="24587"/>
                          <a14:foregroundMark x1="38736" y1="22937" x2="38736" y2="22937"/>
                          <a14:foregroundMark x1="57418" y1="25083" x2="57418" y2="25083"/>
                          <a14:foregroundMark x1="60852" y1="21782" x2="60852" y2="21782"/>
                          <a14:foregroundMark x1="57967" y1="12211" x2="57967" y2="12211"/>
                          <a14:foregroundMark x1="40522" y1="12376" x2="40522" y2="12376"/>
                          <a14:foregroundMark x1="41758" y1="13696" x2="41758" y2="13696"/>
                          <a14:foregroundMark x1="43956" y1="16832" x2="43956" y2="16832"/>
                          <a14:foregroundMark x1="55769" y1="15182" x2="55769" y2="15182"/>
                          <a14:foregroundMark x1="56731" y1="11881" x2="56731" y2="11881"/>
                          <a14:foregroundMark x1="54396" y1="21452" x2="54396" y2="21452"/>
                          <a14:foregroundMark x1="58242" y1="30198" x2="58242" y2="30198"/>
                          <a14:foregroundMark x1="54396" y1="26238" x2="54396" y2="26238"/>
                          <a14:foregroundMark x1="46154" y1="25743" x2="46154" y2="25743"/>
                          <a14:foregroundMark x1="52885" y1="25908" x2="52885" y2="25908"/>
                          <a14:foregroundMark x1="51648" y1="20627" x2="51511" y2="21617"/>
                          <a14:foregroundMark x1="50412" y1="24257" x2="50412" y2="24257"/>
                          <a14:foregroundMark x1="50137" y1="26898" x2="50137" y2="26898"/>
                          <a14:foregroundMark x1="46703" y1="23762" x2="46703" y2="23762"/>
                          <a14:foregroundMark x1="43819" y1="23762" x2="43819" y2="23762"/>
                          <a14:foregroundMark x1="40934" y1="26898" x2="40934" y2="26898"/>
                          <a14:foregroundMark x1="41896" y1="25413" x2="41896" y2="25413"/>
                          <a14:foregroundMark x1="41346" y1="20792" x2="41346" y2="20792"/>
                          <a14:foregroundMark x1="39286" y1="18647" x2="39286" y2="18647"/>
                          <a14:foregroundMark x1="37500" y1="21122" x2="37500" y2="21122"/>
                          <a14:foregroundMark x1="40797" y1="16007" x2="40797" y2="16007"/>
                          <a14:foregroundMark x1="42720" y1="14356" x2="42720" y2="14356"/>
                          <a14:foregroundMark x1="46703" y1="15512" x2="46703" y2="15512"/>
                          <a14:foregroundMark x1="48764" y1="16832" x2="48764" y2="16832"/>
                          <a14:foregroundMark x1="50824" y1="16667" x2="50824" y2="16667"/>
                          <a14:foregroundMark x1="49451" y1="20132" x2="49451" y2="20132"/>
                          <a14:foregroundMark x1="53159" y1="23267" x2="53159" y2="23267"/>
                          <a14:foregroundMark x1="56044" y1="23432" x2="56044" y2="23432"/>
                          <a14:foregroundMark x1="57830" y1="20957" x2="57830" y2="20957"/>
                          <a14:foregroundMark x1="48764" y1="26898" x2="48764" y2="26898"/>
                          <a14:foregroundMark x1="47115" y1="27228" x2="47115" y2="27228"/>
                          <a14:foregroundMark x1="43681" y1="27723" x2="43681" y2="27723"/>
                          <a14:foregroundMark x1="43544" y1="29373" x2="43544" y2="29373"/>
                          <a14:foregroundMark x1="52473" y1="27228" x2="52473" y2="27228"/>
                          <a14:foregroundMark x1="53709" y1="27393" x2="53709" y2="27393"/>
                          <a14:foregroundMark x1="46016" y1="27558" x2="46016" y2="27558"/>
                          <a14:foregroundMark x1="47940" y1="22112" x2="47940" y2="22112"/>
                          <a14:foregroundMark x1="53571" y1="19307" x2="53571" y2="19307"/>
                          <a14:foregroundMark x1="52747" y1="20792" x2="52747" y2="20792"/>
                          <a14:foregroundMark x1="45604" y1="25413" x2="45604" y2="25413"/>
                          <a14:foregroundMark x1="48626" y1="23762" x2="48626" y2="23762"/>
                          <a14:foregroundMark x1="54670" y1="14026" x2="54670" y2="14026"/>
                          <a14:foregroundMark x1="46566" y1="26073" x2="46566" y2="26073"/>
                          <a14:foregroundMark x1="48352" y1="2640" x2="48352" y2="2640"/>
                          <a14:foregroundMark x1="66071" y1="20462" x2="66071" y2="20462"/>
                          <a14:foregroundMark x1="66484" y1="23102" x2="66484" y2="23102"/>
                          <a14:foregroundMark x1="65522" y1="21617" x2="65522" y2="21617"/>
                          <a14:foregroundMark x1="69780" y1="42574" x2="69780" y2="42574"/>
                          <a14:foregroundMark x1="73214" y1="39439" x2="73214" y2="39439"/>
                          <a14:foregroundMark x1="76786" y1="40759" x2="76786" y2="40759"/>
                          <a14:foregroundMark x1="74313" y1="39109" x2="74313" y2="39109"/>
                          <a14:foregroundMark x1="76923" y1="45875" x2="76923" y2="45875"/>
                          <a14:foregroundMark x1="69643" y1="44059" x2="69643" y2="44059"/>
                          <a14:backgroundMark x1="62637" y1="24587" x2="62637" y2="24587"/>
                          <a14:backgroundMark x1="70879" y1="32343" x2="70879" y2="32343"/>
                          <a14:backgroundMark x1="53022" y1="50495" x2="53022" y2="50495"/>
                          <a14:backgroundMark x1="59753" y1="54950" x2="59753" y2="54950"/>
                          <a14:backgroundMark x1="57830" y1="57921" x2="57830" y2="57921"/>
                          <a14:backgroundMark x1="73489" y1="53960" x2="73489" y2="53960"/>
                          <a14:backgroundMark x1="73489" y1="56931" x2="73489" y2="56931"/>
                          <a14:backgroundMark x1="78297" y1="55776" x2="78297" y2="55776"/>
                          <a14:backgroundMark x1="79670" y1="61056" x2="79670" y2="61056"/>
                          <a14:backgroundMark x1="76236" y1="61386" x2="76236" y2="61386"/>
                          <a14:backgroundMark x1="73352" y1="61716" x2="73352" y2="61716"/>
                          <a14:backgroundMark x1="70192" y1="61386" x2="70192" y2="61386"/>
                          <a14:backgroundMark x1="67033" y1="61386" x2="67033" y2="61386"/>
                          <a14:backgroundMark x1="67308" y1="55611" x2="67308" y2="55611"/>
                          <a14:backgroundMark x1="70055" y1="57921" x2="70055" y2="57921"/>
                          <a14:backgroundMark x1="76374" y1="58251" x2="76374" y2="58251"/>
                          <a14:backgroundMark x1="78159" y1="30363" x2="78159" y2="30363"/>
                          <a14:backgroundMark x1="66621" y1="13366" x2="66621" y2="13366"/>
                          <a14:backgroundMark x1="73764" y1="20957" x2="73764" y2="20957"/>
                          <a14:backgroundMark x1="75687" y1="22442" x2="75687" y2="22442"/>
                          <a14:backgroundMark x1="65659" y1="22937" x2="65659" y2="22937"/>
                          <a14:backgroundMark x1="67033" y1="26073" x2="67033" y2="26073"/>
                          <a14:backgroundMark x1="66621" y1="21122" x2="66621" y2="21122"/>
                          <a14:backgroundMark x1="75000" y1="11881" x2="75000" y2="11881"/>
                          <a14:backgroundMark x1="83516" y1="13366" x2="83516" y2="13366"/>
                          <a14:backgroundMark x1="85989" y1="17162" x2="85989" y2="17162"/>
                          <a14:backgroundMark x1="85852" y1="12871" x2="85852" y2="12871"/>
                          <a14:backgroundMark x1="80907" y1="1320" x2="80907" y2="1320"/>
                          <a14:backgroundMark x1="92720" y1="15677" x2="92720" y2="15677"/>
                          <a14:backgroundMark x1="93819" y1="29043" x2="93819" y2="29043"/>
                          <a14:backgroundMark x1="92445" y1="33828" x2="92445" y2="33828"/>
                          <a14:backgroundMark x1="91484" y1="30033" x2="91484" y2="30033"/>
                          <a14:backgroundMark x1="45742" y1="66832" x2="45742" y2="66832"/>
                          <a14:backgroundMark x1="73214" y1="48020" x2="73214" y2="48020"/>
                          <a14:backgroundMark x1="75962" y1="43564" x2="75962" y2="43564"/>
                          <a14:backgroundMark x1="73764" y1="40099" x2="73764" y2="40099"/>
                          <a14:backgroundMark x1="70330" y1="43399" x2="70330" y2="43399"/>
                          <a14:backgroundMark x1="75275" y1="45215" x2="75275" y2="45215"/>
                          <a14:backgroundMark x1="82280" y1="81518" x2="82280" y2="81518"/>
                          <a14:backgroundMark x1="89835" y1="67657" x2="89835" y2="67657"/>
                          <a14:backgroundMark x1="93407" y1="51155" x2="93407" y2="51155"/>
                          <a14:backgroundMark x1="90934" y1="64851" x2="90934" y2="64851"/>
                          <a14:backgroundMark x1="95742" y1="48680" x2="95742" y2="48680"/>
                          <a14:backgroundMark x1="97527" y1="56271" x2="97527" y2="56271"/>
                          <a14:backgroundMark x1="97940" y1="35479" x2="97940" y2="35479"/>
                          <a14:backgroundMark x1="87775" y1="40099" x2="87775" y2="40099"/>
                          <a14:backgroundMark x1="90934" y1="27723" x2="90934" y2="27723"/>
                          <a14:backgroundMark x1="82830" y1="12211" x2="82830" y2="12211"/>
                          <a14:backgroundMark x1="91896" y1="67492" x2="91896" y2="67492"/>
                          <a14:backgroundMark x1="91758" y1="75743" x2="91758" y2="75743"/>
                          <a14:backgroundMark x1="82967" y1="80528" x2="82967" y2="80528"/>
                          <a14:backgroundMark x1="83242" y1="83828" x2="83242" y2="83828"/>
                          <a14:backgroundMark x1="81868" y1="70627" x2="81868" y2="70627"/>
                          <a14:backgroundMark x1="72665" y1="83003" x2="72665" y2="83003"/>
                          <a14:backgroundMark x1="80907" y1="91089" x2="80907" y2="91089"/>
                          <a14:backgroundMark x1="66209" y1="95380" x2="66209" y2="95380"/>
                          <a14:backgroundMark x1="70742" y1="96205" x2="70742" y2="96205"/>
                          <a14:backgroundMark x1="76236" y1="55611" x2="76236" y2="55611"/>
                          <a14:backgroundMark x1="7280" y1="16007" x2="7280" y2="16007"/>
                          <a14:backgroundMark x1="18819" y1="990" x2="18819" y2="990"/>
                          <a14:backgroundMark x1="93544" y1="48845" x2="93544" y2="48845"/>
                          <a14:backgroundMark x1="93681" y1="43894" x2="93681" y2="43894"/>
                          <a14:backgroundMark x1="80220" y1="36799" x2="80220" y2="36799"/>
                          <a14:backgroundMark x1="81319" y1="35644" x2="81319" y2="35644"/>
                          <a14:backgroundMark x1="79670" y1="35809" x2="79670" y2="35809"/>
                          <a14:backgroundMark x1="78297" y1="36634" x2="78297" y2="36634"/>
                          <a14:backgroundMark x1="77473" y1="38614" x2="77473" y2="38614"/>
                          <a14:backgroundMark x1="76786" y1="37459" x2="76786" y2="37459"/>
                          <a14:backgroundMark x1="68132" y1="58251" x2="68132" y2="58251"/>
                          <a14:backgroundMark x1="78297" y1="58581" x2="78297" y2="58581"/>
                          <a14:backgroundMark x1="76099" y1="53960" x2="76099" y2="53960"/>
                          <a14:backgroundMark x1="79808" y1="58416" x2="79808" y2="58416"/>
                          <a14:backgroundMark x1="66346" y1="58416" x2="66346" y2="58416"/>
                          <a14:backgroundMark x1="76099" y1="52475" x2="76099" y2="52475"/>
                          <a14:backgroundMark x1="78846" y1="64026" x2="78846" y2="64026"/>
                          <a14:backgroundMark x1="73489" y1="64191" x2="73489" y2="64191"/>
                          <a14:backgroundMark x1="69505" y1="64026" x2="69505" y2="64026"/>
                          <a14:backgroundMark x1="84066" y1="78713" x2="84066" y2="78713"/>
                          <a14:backgroundMark x1="91346" y1="63366" x2="91346" y2="63366"/>
                          <a14:backgroundMark x1="91758" y1="61881" x2="91758" y2="61881"/>
                          <a14:backgroundMark x1="87363" y1="54950" x2="87363" y2="54950"/>
                          <a14:backgroundMark x1="81731" y1="11221" x2="81731" y2="11221"/>
                          <a14:backgroundMark x1="69505" y1="93729" x2="69505" y2="93729"/>
                          <a14:backgroundMark x1="70742" y1="92739" x2="70742" y2="92739"/>
                          <a14:backgroundMark x1="71566" y1="92079" x2="71566" y2="92079"/>
                          <a14:backgroundMark x1="34615" y1="96205" x2="34615" y2="96205"/>
                          <a14:backgroundMark x1="31044" y1="93894" x2="31044" y2="93894"/>
                          <a14:backgroundMark x1="28984" y1="92739" x2="28984" y2="92739"/>
                          <a14:backgroundMark x1="29121" y1="95545" x2="29121" y2="95545"/>
                          <a14:backgroundMark x1="28159" y1="92244" x2="28159" y2="92244"/>
                          <a14:backgroundMark x1="27198" y1="82508" x2="27198" y2="82508"/>
                          <a14:backgroundMark x1="19231" y1="91089" x2="19231" y2="91089"/>
                          <a14:backgroundMark x1="8654" y1="76073" x2="8654" y2="76073"/>
                          <a14:backgroundMark x1="32967" y1="11551" x2="33242" y2="14356"/>
                          <a14:backgroundMark x1="33516" y1="22937" x2="33516" y2="22937"/>
                          <a14:backgroundMark x1="32967" y1="25083" x2="32967" y2="25083"/>
                          <a14:backgroundMark x1="31868" y1="26238" x2="31868" y2="26238"/>
                          <a14:backgroundMark x1="32143" y1="20462" x2="32143" y2="20462"/>
                          <a14:backgroundMark x1="50824" y1="9406" x2="50824" y2="9406"/>
                          <a14:backgroundMark x1="49313" y1="14191" x2="49313" y2="14191"/>
                          <a14:backgroundMark x1="51786" y1="15182" x2="51786" y2="15182"/>
                          <a14:backgroundMark x1="55769" y1="13201" x2="55769" y2="13201"/>
                          <a14:backgroundMark x1="57418" y1="15677" x2="57418" y2="15677"/>
                          <a14:backgroundMark x1="58791" y1="18482" x2="58791" y2="18482"/>
                          <a14:backgroundMark x1="59478" y1="21287" x2="59478" y2="21287"/>
                          <a14:backgroundMark x1="60302" y1="16667" x2="60302" y2="16667"/>
                          <a14:backgroundMark x1="58791" y1="13861" x2="58791" y2="13861"/>
                          <a14:backgroundMark x1="61264" y1="18812" x2="61264" y2="18812"/>
                          <a14:backgroundMark x1="56868" y1="20957" x2="56868" y2="20957"/>
                          <a14:backgroundMark x1="55220" y1="18482" x2="55220" y2="18482"/>
                          <a14:backgroundMark x1="58104" y1="22112" x2="58104" y2="22112"/>
                          <a14:backgroundMark x1="55357" y1="25578" x2="55357" y2="25578"/>
                          <a14:backgroundMark x1="47527" y1="15677" x2="47527" y2="15677"/>
                          <a14:backgroundMark x1="79670" y1="84488" x2="79670" y2="84488"/>
                          <a14:backgroundMark x1="41896" y1="83168" x2="41896" y2="83168"/>
                          <a14:backgroundMark x1="43819" y1="86469" x2="43819" y2="86469"/>
                          <a14:backgroundMark x1="36538" y1="75578" x2="36538" y2="75578"/>
                          <a14:backgroundMark x1="36676" y1="79868" x2="36676" y2="79868"/>
                          <a14:backgroundMark x1="35302" y1="74257" x2="35302" y2="74257"/>
                          <a14:backgroundMark x1="27747" y1="69472" x2="27747" y2="69472"/>
                          <a14:backgroundMark x1="28846" y1="62706" x2="28846" y2="62706"/>
                          <a14:backgroundMark x1="17582" y1="62871" x2="17582" y2="62871"/>
                          <a14:backgroundMark x1="23489" y1="26898" x2="23489" y2="26898"/>
                          <a14:backgroundMark x1="14835" y1="15677" x2="14835" y2="15677"/>
                          <a14:backgroundMark x1="7692" y1="32838" x2="7692" y2="32838"/>
                          <a14:backgroundMark x1="6456" y1="29538" x2="6456" y2="29538"/>
                          <a14:backgroundMark x1="17170" y1="43564" x2="17170" y2="43564"/>
                          <a14:backgroundMark x1="24038" y1="23927" x2="24038" y2="23927"/>
                          <a14:backgroundMark x1="25137" y1="19307" x2="25137" y2="19307"/>
                          <a14:backgroundMark x1="25137" y1="12211" x2="25137" y2="12211"/>
                          <a14:backgroundMark x1="14286" y1="13036" x2="14286" y2="13036"/>
                          <a14:backgroundMark x1="16071" y1="14026" x2="16071" y2="14026"/>
                          <a14:backgroundMark x1="17720" y1="11716" x2="17720" y2="11716"/>
                          <a14:backgroundMark x1="18544" y1="11056" x2="18544" y2="11056"/>
                          <a14:backgroundMark x1="8654" y1="30363" x2="8654" y2="30363"/>
                          <a14:backgroundMark x1="9203" y1="27393" x2="9203" y2="27393"/>
                          <a14:backgroundMark x1="9753" y1="25908" x2="9753" y2="25908"/>
                          <a14:backgroundMark x1="2060" y1="35149" x2="2060" y2="35149"/>
                          <a14:backgroundMark x1="6593" y1="49010" x2="6593" y2="49010"/>
                          <a14:backgroundMark x1="6456" y1="43894" x2="6456" y2="43894"/>
                          <a14:backgroundMark x1="12363" y1="40099" x2="12363" y2="40099"/>
                          <a14:backgroundMark x1="17582" y1="35644" x2="17582" y2="35644"/>
                          <a14:backgroundMark x1="18956" y1="36304" x2="18956" y2="36304"/>
                          <a14:backgroundMark x1="20055" y1="37459" x2="20055" y2="37459"/>
                          <a14:backgroundMark x1="22115" y1="38119" x2="22115" y2="38119"/>
                          <a14:backgroundMark x1="21016" y1="36304" x2="21016" y2="36304"/>
                          <a14:backgroundMark x1="4396" y1="48845" x2="4396" y2="48845"/>
                          <a14:backgroundMark x1="22802" y1="59571" x2="22802" y2="59571"/>
                          <a14:backgroundMark x1="20055" y1="49505" x2="20055" y2="49505"/>
                          <a14:backgroundMark x1="22115" y1="50660" x2="22115" y2="50660"/>
                          <a14:backgroundMark x1="26236" y1="62376" x2="26236" y2="62376"/>
                          <a14:backgroundMark x1="34203" y1="72112" x2="34203" y2="72112"/>
                          <a14:backgroundMark x1="32967" y1="70792" x2="32967" y2="70792"/>
                          <a14:backgroundMark x1="50000" y1="3795" x2="50000" y2="3795"/>
                          <a14:backgroundMark x1="53709" y1="14191" x2="53709" y2="14191"/>
                          <a14:backgroundMark x1="45330" y1="13861" x2="45330" y2="13861"/>
                          <a14:backgroundMark x1="43407" y1="13366" x2="43407" y2="13366"/>
                          <a14:backgroundMark x1="42445" y1="16007" x2="42445" y2="16007"/>
                          <a14:backgroundMark x1="41071" y1="18647" x2="41071" y2="18647"/>
                          <a14:backgroundMark x1="39286" y1="16172" x2="39286" y2="16172"/>
                          <a14:backgroundMark x1="40659" y1="14356" x2="40659" y2="14356"/>
                          <a14:backgroundMark x1="44093" y1="18977" x2="44093" y2="18977"/>
                          <a14:backgroundMark x1="42995" y1="20957" x2="42995" y2="20957"/>
                          <a14:backgroundMark x1="39286" y1="20627" x2="39286" y2="20627"/>
                          <a14:backgroundMark x1="38187" y1="18647" x2="38187" y2="18647"/>
                          <a14:backgroundMark x1="41209" y1="22937" x2="41209" y2="22937"/>
                          <a14:backgroundMark x1="43681" y1="25413" x2="43681" y2="25413"/>
                          <a14:backgroundMark x1="47940" y1="24422" x2="47940" y2="24422"/>
                          <a14:backgroundMark x1="49038" y1="29868" x2="49038" y2="29868"/>
                          <a14:backgroundMark x1="53022" y1="29868" x2="53022" y2="29868"/>
                          <a14:backgroundMark x1="82967" y1="24257" x2="82967" y2="24257"/>
                          <a14:backgroundMark x1="61951" y1="37129" x2="61951" y2="37129"/>
                          <a14:backgroundMark x1="67033" y1="22772" x2="67033" y2="22772"/>
                          <a14:backgroundMark x1="67857" y1="23762" x2="67857" y2="23762"/>
                          <a14:backgroundMark x1="67170" y1="19967" x2="67170" y2="19967"/>
                          <a14:backgroundMark x1="58791" y1="25083" x2="58791" y2="25083"/>
                          <a14:backgroundMark x1="57143" y1="27393" x2="57143" y2="27393"/>
                          <a14:backgroundMark x1="53434" y1="28383" x2="53434" y2="28383"/>
                          <a14:backgroundMark x1="50275" y1="27888" x2="50275" y2="27888"/>
                          <a14:backgroundMark x1="52747" y1="24917" x2="52747" y2="24917"/>
                          <a14:backgroundMark x1="51236" y1="18152" x2="51236" y2="18152"/>
                          <a14:backgroundMark x1="49451" y1="23927" x2="49451" y2="23927"/>
                          <a14:backgroundMark x1="31456" y1="21947" x2="31456" y2="21947"/>
                          <a14:backgroundMark x1="12912" y1="55116" x2="12912" y2="55116"/>
                          <a14:backgroundMark x1="9066" y1="64356" x2="9066" y2="64356"/>
                          <a14:backgroundMark x1="9890" y1="66667" x2="9890" y2="66667"/>
                          <a14:backgroundMark x1="7967" y1="67987" x2="7967" y2="67987"/>
                          <a14:backgroundMark x1="8516" y1="62541" x2="8516" y2="62541"/>
                          <a14:backgroundMark x1="16621" y1="80198" x2="16621" y2="80198"/>
                          <a14:backgroundMark x1="17857" y1="70462" x2="17857" y2="70462"/>
                          <a14:backgroundMark x1="18407" y1="82508" x2="18407" y2="82508"/>
                          <a14:backgroundMark x1="15797" y1="78713" x2="15797" y2="78713"/>
                          <a14:backgroundMark x1="16209" y1="83993" x2="16209" y2="83993"/>
                          <a14:backgroundMark x1="2198" y1="56436" x2="2198" y2="56436"/>
                          <a14:backgroundMark x1="81456" y1="5446" x2="81456" y2="5446"/>
                          <a14:backgroundMark x1="52198" y1="1155" x2="52198" y2="1155"/>
                          <a14:backgroundMark x1="48214" y1="18482" x2="48214" y2="18482"/>
                          <a14:backgroundMark x1="47115" y1="25578" x2="47115" y2="25578"/>
                          <a14:backgroundMark x1="45742" y1="26568" x2="45742" y2="26568"/>
                          <a14:backgroundMark x1="43956" y1="30528" x2="43956" y2="30528"/>
                          <a14:backgroundMark x1="55495" y1="30528" x2="55495" y2="30528"/>
                          <a14:backgroundMark x1="55495" y1="28383" x2="55495" y2="28383"/>
                          <a14:backgroundMark x1="53159" y1="26568" x2="53159" y2="26568"/>
                          <a14:backgroundMark x1="53571" y1="20792" x2="53571" y2="20792"/>
                          <a14:backgroundMark x1="53159" y1="17162" x2="53159" y2="17162"/>
                          <a14:backgroundMark x1="51511" y1="23597" x2="51511" y2="23597"/>
                          <a14:backgroundMark x1="42033" y1="27228" x2="42033" y2="27228"/>
                          <a14:backgroundMark x1="40659" y1="24917" x2="40659" y2="24917"/>
                          <a14:backgroundMark x1="42720" y1="28878" x2="42720" y2="28878"/>
                          <a14:backgroundMark x1="57005" y1="29043" x2="57005" y2="29043"/>
                          <a14:backgroundMark x1="44505" y1="28548" x2="44505" y2="28548"/>
                          <a14:backgroundMark x1="50962" y1="25248" x2="50962" y2="25248"/>
                          <a14:backgroundMark x1="53297" y1="26403" x2="53297" y2="26403"/>
                          <a14:backgroundMark x1="54258" y1="27063" x2="54258" y2="27063"/>
                          <a14:backgroundMark x1="54121" y1="25413" x2="54121" y2="25413"/>
                          <a14:backgroundMark x1="54808" y1="22277" x2="54808" y2="22277"/>
                          <a14:backgroundMark x1="57555" y1="29208" x2="57555" y2="29208"/>
                          <a14:backgroundMark x1="41621" y1="29208" x2="41621" y2="29208"/>
                          <a14:backgroundMark x1="44505" y1="22277" x2="44505" y2="22277"/>
                          <a14:backgroundMark x1="45879" y1="21122" x2="45879" y2="21122"/>
                          <a14:backgroundMark x1="46016" y1="16502" x2="46016" y2="16502"/>
                          <a14:backgroundMark x1="52747" y1="18647" x2="52747" y2="18647"/>
                          <a14:backgroundMark x1="50687" y1="21782" x2="50687" y2="21782"/>
                          <a14:backgroundMark x1="46429" y1="18482" x2="46429" y2="18482"/>
                          <a14:backgroundMark x1="48214" y1="20132" x2="48214" y2="20132"/>
                          <a14:backgroundMark x1="46978" y1="20297" x2="46978" y2="20297"/>
                          <a14:backgroundMark x1="48489" y1="20957" x2="48489" y2="20957"/>
                          <a14:backgroundMark x1="50549" y1="25908" x2="50549" y2="25908"/>
                          <a14:backgroundMark x1="48901" y1="26238" x2="48901" y2="26238"/>
                          <a14:backgroundMark x1="44918" y1="25248" x2="44918" y2="25248"/>
                          <a14:backgroundMark x1="44780" y1="27393" x2="44780" y2="27393"/>
                          <a14:backgroundMark x1="48626" y1="22112" x2="48626" y2="22112"/>
                          <a14:backgroundMark x1="50687" y1="22442" x2="50687" y2="22442"/>
                          <a14:backgroundMark x1="52610" y1="19802" x2="52610" y2="19802"/>
                          <a14:backgroundMark x1="54533" y1="16172" x2="54533" y2="16172"/>
                          <a14:backgroundMark x1="44780" y1="16502" x2="44780" y2="16502"/>
                          <a14:backgroundMark x1="52198" y1="20792" x2="52198" y2="20792"/>
                          <a14:backgroundMark x1="48626" y1="22607" x2="48626" y2="22607"/>
                          <a14:backgroundMark x1="45742" y1="25743" x2="45742" y2="25743"/>
                          <a14:backgroundMark x1="54258" y1="16832" x2="54258" y2="16832"/>
                          <a14:backgroundMark x1="46978" y1="25908" x2="46978" y2="25908"/>
                          <a14:backgroundMark x1="47665" y1="35149" x2="47665" y2="35149"/>
                          <a14:backgroundMark x1="51511" y1="39769" x2="51511" y2="39769"/>
                          <a14:backgroundMark x1="47665" y1="35149" x2="47665" y2="35149"/>
                          <a14:backgroundMark x1="31181" y1="58581" x2="31181" y2="58581"/>
                          <a14:backgroundMark x1="47527" y1="35149" x2="47527" y2="35149"/>
                          <a14:backgroundMark x1="51648" y1="39604" x2="51648" y2="39604"/>
                          <a14:backgroundMark x1="51511" y1="5776" x2="51511" y2="5776"/>
                          <a14:backgroundMark x1="47527" y1="1485" x2="47527" y2="1485"/>
                          <a14:backgroundMark x1="31181" y1="24752" x2="31593" y2="24917"/>
                          <a14:backgroundMark x1="31044" y1="23927" x2="31044" y2="23927"/>
                          <a14:backgroundMark x1="59066" y1="24422" x2="59066" y2="24422"/>
                          <a14:backgroundMark x1="19643" y1="35314" x2="19643" y2="35314"/>
                          <a14:backgroundMark x1="16484" y1="24587" x2="16484" y2="24587"/>
                          <a14:backgroundMark x1="90247" y1="26238" x2="90247" y2="26238"/>
                          <a14:backgroundMark x1="76648" y1="36799" x2="76648" y2="36799"/>
                          <a14:backgroundMark x1="37912" y1="64191" x2="37912" y2="64191"/>
                          <a14:backgroundMark x1="64560" y1="96205" x2="64560" y2="96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330" y="1295895"/>
              <a:ext cx="2669339" cy="2222005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18F5765-28A0-448A-8C1B-B4862CB481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1667" y1="56667" x2="41667" y2="56667"/>
                          <a14:backgroundMark x1="100000" y1="6667" x2="100000" y2="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920615" y="1243232"/>
              <a:ext cx="45719" cy="110086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DB9B56C5-5E80-489D-B008-D597D595A9F0}"/>
              </a:ext>
            </a:extLst>
          </p:cNvPr>
          <p:cNvSpPr txBox="1">
            <a:spLocks/>
          </p:cNvSpPr>
          <p:nvPr userDrawn="1"/>
        </p:nvSpPr>
        <p:spPr>
          <a:xfrm>
            <a:off x="-520318" y="4113937"/>
            <a:ext cx="5310745" cy="1702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ru-RU" sz="1200" b="1" dirty="0">
                <a:effectLst/>
                <a:latin typeface="Monotype Corsiva" panose="03010101010201010101" pitchFamily="66" charset="0"/>
              </a:rPr>
              <a:t>Институт </a:t>
            </a:r>
          </a:p>
          <a:p>
            <a:r>
              <a:rPr lang="ru-RU" sz="1200" b="1" dirty="0">
                <a:effectLst/>
                <a:latin typeface="Monotype Corsiva" panose="03010101010201010101" pitchFamily="66" charset="0"/>
              </a:rPr>
              <a:t>Государственного </a:t>
            </a:r>
          </a:p>
          <a:p>
            <a:r>
              <a:rPr lang="ru-RU" sz="1200" b="1" dirty="0">
                <a:effectLst/>
                <a:latin typeface="Monotype Corsiva" panose="03010101010201010101" pitchFamily="66" charset="0"/>
              </a:rPr>
              <a:t>Администрирования</a:t>
            </a:r>
            <a:endParaRPr lang="en-US" sz="1200" b="1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23" name="Блок-схема: ручной ввод 22">
            <a:extLst>
              <a:ext uri="{FF2B5EF4-FFF2-40B4-BE49-F238E27FC236}">
                <a16:creationId xmlns:a16="http://schemas.microsoft.com/office/drawing/2014/main" id="{19DD3368-D1EF-4EF6-8CDD-BEDA3408490F}"/>
              </a:ext>
            </a:extLst>
          </p:cNvPr>
          <p:cNvSpPr/>
          <p:nvPr userDrawn="1"/>
        </p:nvSpPr>
        <p:spPr>
          <a:xfrm>
            <a:off x="9413875" y="6445261"/>
            <a:ext cx="438334" cy="366741"/>
          </a:xfrm>
          <a:prstGeom prst="flowChartManualInput">
            <a:avLst/>
          </a:prstGeom>
          <a:solidFill>
            <a:srgbClr val="CD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7C73BFC-E744-493C-BB0C-E04235CBBA5F}" type="slidenum">
              <a:rPr lang="ru-RU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pPr/>
              <a:t>‹#›</a:t>
            </a:fld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1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9C37F0F-8527-4062-810F-CE71881D1309}"/>
              </a:ext>
            </a:extLst>
          </p:cNvPr>
          <p:cNvSpPr>
            <a:spLocks noChangeAspect="1"/>
          </p:cNvSpPr>
          <p:nvPr userDrawn="1"/>
        </p:nvSpPr>
        <p:spPr>
          <a:xfrm>
            <a:off x="1585260" y="733456"/>
            <a:ext cx="6930475" cy="6208386"/>
          </a:xfrm>
          <a:prstGeom prst="rect">
            <a:avLst/>
          </a:prstGeom>
          <a:blipFill dpi="0"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906000" cy="7882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B91B2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ru-RU" dirty="0"/>
              <a:t>ПЕРВЫЙ ВОПРОС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FF3F3C5-D445-4865-9D8F-60C82CC752AB}"/>
              </a:ext>
            </a:extLst>
          </p:cNvPr>
          <p:cNvCxnSpPr>
            <a:cxnSpLocks/>
          </p:cNvCxnSpPr>
          <p:nvPr userDrawn="1"/>
        </p:nvCxnSpPr>
        <p:spPr>
          <a:xfrm>
            <a:off x="0" y="78827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82823F-6F73-4969-943B-165BD2883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06" y="-234700"/>
            <a:ext cx="1254204" cy="125420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E789FC-78EC-48B3-9B8E-293BA7E16D1F}"/>
              </a:ext>
            </a:extLst>
          </p:cNvPr>
          <p:cNvCxnSpPr>
            <a:cxnSpLocks/>
          </p:cNvCxnSpPr>
          <p:nvPr userDrawn="1"/>
        </p:nvCxnSpPr>
        <p:spPr>
          <a:xfrm>
            <a:off x="861848" y="0"/>
            <a:ext cx="0" cy="6858000"/>
          </a:xfrm>
          <a:prstGeom prst="line">
            <a:avLst/>
          </a:prstGeom>
          <a:ln w="12700">
            <a:solidFill>
              <a:srgbClr val="CD5A66">
                <a:alpha val="15000"/>
              </a:srgb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34864C-A41C-4A8D-98E4-48E5A4677F31}"/>
              </a:ext>
            </a:extLst>
          </p:cNvPr>
          <p:cNvSpPr/>
          <p:nvPr userDrawn="1"/>
        </p:nvSpPr>
        <p:spPr>
          <a:xfrm rot="16200000">
            <a:off x="-2565772" y="3513756"/>
            <a:ext cx="6069724" cy="647787"/>
          </a:xfrm>
          <a:prstGeom prst="rect">
            <a:avLst/>
          </a:prstGeo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48AB01-B196-49FA-AA2E-A9B8D96BF8C4}"/>
              </a:ext>
            </a:extLst>
          </p:cNvPr>
          <p:cNvSpPr/>
          <p:nvPr userDrawn="1"/>
        </p:nvSpPr>
        <p:spPr>
          <a:xfrm rot="16200000">
            <a:off x="-2811250" y="3513758"/>
            <a:ext cx="6069724" cy="647787"/>
          </a:xfrm>
          <a:prstGeom prst="rect">
            <a:avLst/>
          </a:prstGeom>
          <a:blipFill dpi="0" rotWithShape="1">
            <a:blip r:embed="rId4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F122999-1A35-488A-A444-CDC8DDFBF0EA}"/>
              </a:ext>
            </a:extLst>
          </p:cNvPr>
          <p:cNvSpPr/>
          <p:nvPr userDrawn="1"/>
        </p:nvSpPr>
        <p:spPr>
          <a:xfrm rot="16200000">
            <a:off x="-2315671" y="3513759"/>
            <a:ext cx="6069724" cy="647787"/>
          </a:xfrm>
          <a:prstGeom prst="rect">
            <a:avLst/>
          </a:prstGeom>
          <a:blipFill dpi="0"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87C39E-F77C-4F26-AC4D-5D75A31DD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689" y="2678906"/>
            <a:ext cx="4900014" cy="1500187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Franklin Gothic Medium" panose="020B0603020102020204" pitchFamily="34" charset="0"/>
                <a:cs typeface="BrowalliaUPC" panose="020B0604020202020204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A9117-0844-4B0F-8F3B-AC362FEBB8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6" b="100000" l="8000" r="91778">
                        <a14:foregroundMark x1="46333" y1="23778" x2="40333" y2="27333"/>
                        <a14:foregroundMark x1="50000" y1="22333" x2="54778" y2="47000"/>
                        <a14:foregroundMark x1="61889" y1="53222" x2="47111" y2="55333"/>
                        <a14:foregroundMark x1="47111" y1="55333" x2="36444" y2="25556"/>
                        <a14:foregroundMark x1="37778" y1="21778" x2="62556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0" y="1838602"/>
            <a:ext cx="4007685" cy="4007685"/>
          </a:xfrm>
          <a:prstGeom prst="rect">
            <a:avLst/>
          </a:prstGeom>
        </p:spPr>
      </p:pic>
      <p:sp>
        <p:nvSpPr>
          <p:cNvPr id="17" name="Блок-схема: ручной ввод 16">
            <a:extLst>
              <a:ext uri="{FF2B5EF4-FFF2-40B4-BE49-F238E27FC236}">
                <a16:creationId xmlns:a16="http://schemas.microsoft.com/office/drawing/2014/main" id="{0CBD3C57-6B6D-4EE2-8503-BC8FD7226D76}"/>
              </a:ext>
            </a:extLst>
          </p:cNvPr>
          <p:cNvSpPr/>
          <p:nvPr userDrawn="1"/>
        </p:nvSpPr>
        <p:spPr>
          <a:xfrm>
            <a:off x="9413875" y="6445261"/>
            <a:ext cx="438334" cy="366741"/>
          </a:xfrm>
          <a:prstGeom prst="flowChartManualInput">
            <a:avLst/>
          </a:prstGeom>
          <a:solidFill>
            <a:srgbClr val="CD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7C73BFC-E744-493C-BB0C-E04235CBBA5F}" type="slidenum">
              <a:rPr lang="ru-RU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pPr/>
              <a:t>‹#›</a:t>
            </a:fld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92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9561F2E-DF4F-4719-9AAF-29C8822C4989}"/>
              </a:ext>
            </a:extLst>
          </p:cNvPr>
          <p:cNvSpPr>
            <a:spLocks noChangeAspect="1"/>
          </p:cNvSpPr>
          <p:nvPr userDrawn="1"/>
        </p:nvSpPr>
        <p:spPr>
          <a:xfrm>
            <a:off x="1585260" y="733456"/>
            <a:ext cx="6930475" cy="6208386"/>
          </a:xfrm>
          <a:prstGeom prst="rect">
            <a:avLst/>
          </a:prstGeom>
          <a:blipFill dpi="0"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1847" y="0"/>
            <a:ext cx="9044153" cy="7882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B91B2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FF3F3C5-D445-4865-9D8F-60C82CC752AB}"/>
              </a:ext>
            </a:extLst>
          </p:cNvPr>
          <p:cNvCxnSpPr>
            <a:cxnSpLocks/>
          </p:cNvCxnSpPr>
          <p:nvPr userDrawn="1"/>
        </p:nvCxnSpPr>
        <p:spPr>
          <a:xfrm>
            <a:off x="0" y="788276"/>
            <a:ext cx="9906000" cy="0"/>
          </a:xfrm>
          <a:prstGeom prst="line">
            <a:avLst/>
          </a:prstGeom>
          <a:ln w="9525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87C39E-F77C-4F26-AC4D-5D75A31DD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298" y="2093827"/>
            <a:ext cx="825062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Franklin Gothic Medium" panose="020B0603020102020204" pitchFamily="34" charset="0"/>
                <a:cs typeface="BrowalliaUPC" panose="020B0604020202020204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82823F-6F73-4969-943B-165BD2883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06" y="-234700"/>
            <a:ext cx="1254204" cy="125420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E789FC-78EC-48B3-9B8E-293BA7E16D1F}"/>
              </a:ext>
            </a:extLst>
          </p:cNvPr>
          <p:cNvCxnSpPr>
            <a:cxnSpLocks/>
          </p:cNvCxnSpPr>
          <p:nvPr userDrawn="1"/>
        </p:nvCxnSpPr>
        <p:spPr>
          <a:xfrm>
            <a:off x="861848" y="0"/>
            <a:ext cx="0" cy="6858000"/>
          </a:xfrm>
          <a:prstGeom prst="line">
            <a:avLst/>
          </a:prstGeom>
          <a:ln w="12700">
            <a:solidFill>
              <a:srgbClr val="CD5A66">
                <a:alpha val="15000"/>
              </a:srgb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34864C-A41C-4A8D-98E4-48E5A4677F31}"/>
              </a:ext>
            </a:extLst>
          </p:cNvPr>
          <p:cNvSpPr/>
          <p:nvPr userDrawn="1"/>
        </p:nvSpPr>
        <p:spPr>
          <a:xfrm rot="16200000">
            <a:off x="-2565772" y="3513756"/>
            <a:ext cx="6069724" cy="647787"/>
          </a:xfrm>
          <a:prstGeom prst="rect">
            <a:avLst/>
          </a:prstGeo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48AB01-B196-49FA-AA2E-A9B8D96BF8C4}"/>
              </a:ext>
            </a:extLst>
          </p:cNvPr>
          <p:cNvSpPr/>
          <p:nvPr userDrawn="1"/>
        </p:nvSpPr>
        <p:spPr>
          <a:xfrm rot="16200000">
            <a:off x="-2811250" y="3513758"/>
            <a:ext cx="6069724" cy="647787"/>
          </a:xfrm>
          <a:prstGeom prst="rect">
            <a:avLst/>
          </a:prstGeom>
          <a:blipFill dpi="0" rotWithShape="1">
            <a:blip r:embed="rId4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F122999-1A35-488A-A444-CDC8DDFBF0EA}"/>
              </a:ext>
            </a:extLst>
          </p:cNvPr>
          <p:cNvSpPr/>
          <p:nvPr userDrawn="1"/>
        </p:nvSpPr>
        <p:spPr>
          <a:xfrm rot="16200000">
            <a:off x="-2315671" y="3513759"/>
            <a:ext cx="6069724" cy="647787"/>
          </a:xfrm>
          <a:prstGeom prst="rect">
            <a:avLst/>
          </a:prstGeom>
          <a:blipFill dpi="0"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й ввод 11">
            <a:extLst>
              <a:ext uri="{FF2B5EF4-FFF2-40B4-BE49-F238E27FC236}">
                <a16:creationId xmlns:a16="http://schemas.microsoft.com/office/drawing/2014/main" id="{E8C5C9F2-EE88-4AC3-879C-EC6E3009CB6B}"/>
              </a:ext>
            </a:extLst>
          </p:cNvPr>
          <p:cNvSpPr/>
          <p:nvPr userDrawn="1"/>
        </p:nvSpPr>
        <p:spPr>
          <a:xfrm>
            <a:off x="9413875" y="6445261"/>
            <a:ext cx="438334" cy="366741"/>
          </a:xfrm>
          <a:prstGeom prst="flowChartManualInput">
            <a:avLst/>
          </a:prstGeom>
          <a:solidFill>
            <a:srgbClr val="CD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7C73BFC-E744-493C-BB0C-E04235CBBA5F}" type="slidenum">
              <a:rPr lang="ru-RU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pPr/>
              <a:t>‹#›</a:t>
            </a:fld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1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E8AEFA-B7ED-4C3C-AB02-A180C6F79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125" y="0"/>
            <a:ext cx="9975125" cy="685595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34C404-CA57-4EDA-83FD-1FB7721CFC2B}"/>
              </a:ext>
            </a:extLst>
          </p:cNvPr>
          <p:cNvSpPr/>
          <p:nvPr userDrawn="1"/>
        </p:nvSpPr>
        <p:spPr>
          <a:xfrm>
            <a:off x="-69125" y="0"/>
            <a:ext cx="9975125" cy="6858001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420" y="5198110"/>
            <a:ext cx="8420100" cy="93594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210783D-5173-4C58-AD46-FA2AC8BDD5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63815" y="357359"/>
            <a:ext cx="2378370" cy="1998045"/>
            <a:chOff x="3618330" y="1275415"/>
            <a:chExt cx="2669339" cy="224248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DDD35F9-7D10-4C05-8E2E-54A3D65AA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75" r="99588">
                          <a14:foregroundMark x1="7555" y1="17657" x2="7555" y2="17657"/>
                          <a14:foregroundMark x1="17995" y1="3300" x2="17995" y2="3300"/>
                          <a14:foregroundMark x1="80082" y1="8911" x2="80082" y2="8911"/>
                          <a14:foregroundMark x1="88736" y1="22607" x2="88736" y2="22607"/>
                          <a14:foregroundMark x1="93269" y1="41254" x2="93269" y2="41254"/>
                          <a14:foregroundMark x1="92582" y1="59241" x2="92582" y2="59241"/>
                          <a14:foregroundMark x1="85852" y1="76073" x2="85852" y2="76073"/>
                          <a14:foregroundMark x1="73489" y1="90099" x2="73489" y2="90099"/>
                          <a14:foregroundMark x1="42033" y1="97030" x2="42033" y2="97030"/>
                          <a14:foregroundMark x1="27060" y1="84158" x2="27060" y2="84158"/>
                          <a14:foregroundMark x1="20742" y1="91254" x2="20742" y2="91254"/>
                          <a14:foregroundMark x1="9753" y1="77063" x2="9753" y2="77063"/>
                          <a14:foregroundMark x1="75962" y1="11551" x2="75962" y2="11551"/>
                          <a14:foregroundMark x1="81456" y1="3135" x2="81456" y2="3135"/>
                          <a14:foregroundMark x1="92445" y1="17822" x2="92445" y2="17822"/>
                          <a14:foregroundMark x1="84478" y1="24587" x2="84478" y2="24587"/>
                          <a14:foregroundMark x1="98626" y1="36964" x2="98626" y2="36964"/>
                          <a14:foregroundMark x1="89286" y1="40429" x2="89286" y2="40429"/>
                          <a14:foregroundMark x1="96703" y1="58251" x2="96703" y2="58251"/>
                          <a14:foregroundMark x1="87637" y1="56436" x2="87637" y2="56436"/>
                          <a14:foregroundMark x1="89286" y1="77228" x2="89286" y2="77228"/>
                          <a14:foregroundMark x1="82830" y1="72277" x2="82830" y2="72277"/>
                          <a14:foregroundMark x1="78709" y1="90924" x2="78709" y2="90924"/>
                          <a14:foregroundMark x1="73077" y1="84818" x2="73077" y2="84818"/>
                          <a14:foregroundMark x1="10989" y1="23267" x2="10989" y2="23267"/>
                          <a14:foregroundMark x1="27885" y1="15512" x2="27885" y2="15512"/>
                          <a14:foregroundMark x1="48077" y1="31683" x2="48077" y2="31683"/>
                          <a14:foregroundMark x1="21429" y1="8746" x2="21429" y2="8746"/>
                          <a14:foregroundMark x1="23626" y1="11716" x2="23626" y2="11716"/>
                          <a14:foregroundMark x1="15385" y1="24092" x2="15385" y2="24092"/>
                          <a14:foregroundMark x1="2198" y1="36964" x2="2198" y2="36964"/>
                          <a14:foregroundMark x1="6319" y1="39274" x2="6319" y2="39274"/>
                          <a14:foregroundMark x1="10852" y1="39934" x2="10852" y2="39934"/>
                          <a14:foregroundMark x1="18269" y1="45875" x2="18269" y2="45875"/>
                          <a14:foregroundMark x1="14423" y1="67657" x2="14423" y2="67657"/>
                          <a14:foregroundMark x1="11126" y1="58086" x2="11126" y2="58086"/>
                          <a14:foregroundMark x1="3571" y1="57426" x2="3571" y2="57426"/>
                          <a14:foregroundMark x1="14835" y1="42244" x2="14835" y2="42244"/>
                          <a14:foregroundMark x1="12912" y1="76073" x2="12912" y2="76073"/>
                          <a14:foregroundMark x1="17308" y1="72112" x2="17308" y2="72112"/>
                          <a14:foregroundMark x1="46429" y1="28878" x2="46429" y2="28878"/>
                          <a14:foregroundMark x1="51236" y1="6436" x2="51236" y2="6436"/>
                          <a14:foregroundMark x1="24451" y1="20132" x2="24451" y2="20132"/>
                          <a14:foregroundMark x1="46429" y1="12376" x2="46429" y2="12376"/>
                          <a14:foregroundMark x1="47527" y1="11881" x2="47527" y2="11881"/>
                          <a14:foregroundMark x1="46566" y1="3960" x2="46566" y2="3960"/>
                          <a14:foregroundMark x1="51374" y1="660" x2="51374" y2="660"/>
                          <a14:foregroundMark x1="52610" y1="2970" x2="52610" y2="2970"/>
                          <a14:foregroundMark x1="48352" y1="1650" x2="48352" y2="1650"/>
                          <a14:foregroundMark x1="50137" y1="19307" x2="50137" y2="19307"/>
                          <a14:foregroundMark x1="61126" y1="15677" x2="61126" y2="15677"/>
                          <a14:foregroundMark x1="43819" y1="12376" x2="43819" y2="12376"/>
                          <a14:foregroundMark x1="69918" y1="41254" x2="69918" y2="41254"/>
                          <a14:foregroundMark x1="71566" y1="39274" x2="71566" y2="39274"/>
                          <a14:foregroundMark x1="75137" y1="39604" x2="75137" y2="39604"/>
                          <a14:foregroundMark x1="69780" y1="45710" x2="69780" y2="45710"/>
                          <a14:foregroundMark x1="32967" y1="21122" x2="32967" y2="21122"/>
                          <a14:foregroundMark x1="32555" y1="22772" x2="32555" y2="22772"/>
                          <a14:foregroundMark x1="31593" y1="24422" x2="31593" y2="24422"/>
                          <a14:foregroundMark x1="18269" y1="5446" x2="18269" y2="5446"/>
                          <a14:foregroundMark x1="66484" y1="22112" x2="66484" y2="22112"/>
                          <a14:foregroundMark x1="67033" y1="24587" x2="67033" y2="24587"/>
                          <a14:foregroundMark x1="38736" y1="22937" x2="38736" y2="22937"/>
                          <a14:foregroundMark x1="57418" y1="25083" x2="57418" y2="25083"/>
                          <a14:foregroundMark x1="60852" y1="21782" x2="60852" y2="21782"/>
                          <a14:foregroundMark x1="57967" y1="12211" x2="57967" y2="12211"/>
                          <a14:foregroundMark x1="40522" y1="12376" x2="40522" y2="12376"/>
                          <a14:foregroundMark x1="41758" y1="13696" x2="41758" y2="13696"/>
                          <a14:foregroundMark x1="43956" y1="16832" x2="43956" y2="16832"/>
                          <a14:foregroundMark x1="55769" y1="15182" x2="55769" y2="15182"/>
                          <a14:foregroundMark x1="56731" y1="11881" x2="56731" y2="11881"/>
                          <a14:foregroundMark x1="54396" y1="21452" x2="54396" y2="21452"/>
                          <a14:foregroundMark x1="58242" y1="30198" x2="58242" y2="30198"/>
                          <a14:foregroundMark x1="54396" y1="26238" x2="54396" y2="26238"/>
                          <a14:foregroundMark x1="46154" y1="25743" x2="46154" y2="25743"/>
                          <a14:foregroundMark x1="52885" y1="25908" x2="52885" y2="25908"/>
                          <a14:foregroundMark x1="51648" y1="20627" x2="51511" y2="21617"/>
                          <a14:foregroundMark x1="50412" y1="24257" x2="50412" y2="24257"/>
                          <a14:foregroundMark x1="50137" y1="26898" x2="50137" y2="26898"/>
                          <a14:foregroundMark x1="46703" y1="23762" x2="46703" y2="23762"/>
                          <a14:foregroundMark x1="43819" y1="23762" x2="43819" y2="23762"/>
                          <a14:foregroundMark x1="40934" y1="26898" x2="40934" y2="26898"/>
                          <a14:foregroundMark x1="41896" y1="25413" x2="41896" y2="25413"/>
                          <a14:foregroundMark x1="41346" y1="20792" x2="41346" y2="20792"/>
                          <a14:foregroundMark x1="39286" y1="18647" x2="39286" y2="18647"/>
                          <a14:foregroundMark x1="37500" y1="21122" x2="37500" y2="21122"/>
                          <a14:foregroundMark x1="40797" y1="16007" x2="40797" y2="16007"/>
                          <a14:foregroundMark x1="42720" y1="14356" x2="42720" y2="14356"/>
                          <a14:foregroundMark x1="46703" y1="15512" x2="46703" y2="15512"/>
                          <a14:foregroundMark x1="48764" y1="16832" x2="48764" y2="16832"/>
                          <a14:foregroundMark x1="50824" y1="16667" x2="50824" y2="16667"/>
                          <a14:foregroundMark x1="49451" y1="20132" x2="49451" y2="20132"/>
                          <a14:foregroundMark x1="53159" y1="23267" x2="53159" y2="23267"/>
                          <a14:foregroundMark x1="56044" y1="23432" x2="56044" y2="23432"/>
                          <a14:foregroundMark x1="57830" y1="20957" x2="57830" y2="20957"/>
                          <a14:foregroundMark x1="48764" y1="26898" x2="48764" y2="26898"/>
                          <a14:foregroundMark x1="47115" y1="27228" x2="47115" y2="27228"/>
                          <a14:foregroundMark x1="43681" y1="27723" x2="43681" y2="27723"/>
                          <a14:foregroundMark x1="43544" y1="29373" x2="43544" y2="29373"/>
                          <a14:foregroundMark x1="52473" y1="27228" x2="52473" y2="27228"/>
                          <a14:foregroundMark x1="53709" y1="27393" x2="53709" y2="27393"/>
                          <a14:foregroundMark x1="46016" y1="27558" x2="46016" y2="27558"/>
                          <a14:foregroundMark x1="47940" y1="22112" x2="47940" y2="22112"/>
                          <a14:foregroundMark x1="53571" y1="19307" x2="53571" y2="19307"/>
                          <a14:foregroundMark x1="52747" y1="20792" x2="52747" y2="20792"/>
                          <a14:foregroundMark x1="45604" y1="25413" x2="45604" y2="25413"/>
                          <a14:foregroundMark x1="48626" y1="23762" x2="48626" y2="23762"/>
                          <a14:foregroundMark x1="54670" y1="14026" x2="54670" y2="14026"/>
                          <a14:foregroundMark x1="46566" y1="26073" x2="46566" y2="26073"/>
                          <a14:foregroundMark x1="48352" y1="2640" x2="48352" y2="2640"/>
                          <a14:foregroundMark x1="66071" y1="20462" x2="66071" y2="20462"/>
                          <a14:foregroundMark x1="66484" y1="23102" x2="66484" y2="23102"/>
                          <a14:foregroundMark x1="65522" y1="21617" x2="65522" y2="21617"/>
                          <a14:foregroundMark x1="69780" y1="42574" x2="69780" y2="42574"/>
                          <a14:foregroundMark x1="73214" y1="39439" x2="73214" y2="39439"/>
                          <a14:foregroundMark x1="76786" y1="40759" x2="76786" y2="40759"/>
                          <a14:foregroundMark x1="74313" y1="39109" x2="74313" y2="39109"/>
                          <a14:foregroundMark x1="76923" y1="45875" x2="76923" y2="45875"/>
                          <a14:foregroundMark x1="69643" y1="44059" x2="69643" y2="44059"/>
                          <a14:backgroundMark x1="62637" y1="24587" x2="62637" y2="24587"/>
                          <a14:backgroundMark x1="70879" y1="32343" x2="70879" y2="32343"/>
                          <a14:backgroundMark x1="53022" y1="50495" x2="53022" y2="50495"/>
                          <a14:backgroundMark x1="59753" y1="54950" x2="59753" y2="54950"/>
                          <a14:backgroundMark x1="57830" y1="57921" x2="57830" y2="57921"/>
                          <a14:backgroundMark x1="73489" y1="53960" x2="73489" y2="53960"/>
                          <a14:backgroundMark x1="73489" y1="56931" x2="73489" y2="56931"/>
                          <a14:backgroundMark x1="78297" y1="55776" x2="78297" y2="55776"/>
                          <a14:backgroundMark x1="79670" y1="61056" x2="79670" y2="61056"/>
                          <a14:backgroundMark x1="76236" y1="61386" x2="76236" y2="61386"/>
                          <a14:backgroundMark x1="73352" y1="61716" x2="73352" y2="61716"/>
                          <a14:backgroundMark x1="70192" y1="61386" x2="70192" y2="61386"/>
                          <a14:backgroundMark x1="67033" y1="61386" x2="67033" y2="61386"/>
                          <a14:backgroundMark x1="67308" y1="55611" x2="67308" y2="55611"/>
                          <a14:backgroundMark x1="70055" y1="57921" x2="70055" y2="57921"/>
                          <a14:backgroundMark x1="76374" y1="58251" x2="76374" y2="58251"/>
                          <a14:backgroundMark x1="78159" y1="30363" x2="78159" y2="30363"/>
                          <a14:backgroundMark x1="66621" y1="13366" x2="66621" y2="13366"/>
                          <a14:backgroundMark x1="73764" y1="20957" x2="73764" y2="20957"/>
                          <a14:backgroundMark x1="75687" y1="22442" x2="75687" y2="22442"/>
                          <a14:backgroundMark x1="65659" y1="22937" x2="65659" y2="22937"/>
                          <a14:backgroundMark x1="67033" y1="26073" x2="67033" y2="26073"/>
                          <a14:backgroundMark x1="66621" y1="21122" x2="66621" y2="21122"/>
                          <a14:backgroundMark x1="75000" y1="11881" x2="75000" y2="11881"/>
                          <a14:backgroundMark x1="83516" y1="13366" x2="83516" y2="13366"/>
                          <a14:backgroundMark x1="85989" y1="17162" x2="85989" y2="17162"/>
                          <a14:backgroundMark x1="85852" y1="12871" x2="85852" y2="12871"/>
                          <a14:backgroundMark x1="80907" y1="1320" x2="80907" y2="1320"/>
                          <a14:backgroundMark x1="92720" y1="15677" x2="92720" y2="15677"/>
                          <a14:backgroundMark x1="93819" y1="29043" x2="93819" y2="29043"/>
                          <a14:backgroundMark x1="92445" y1="33828" x2="92445" y2="33828"/>
                          <a14:backgroundMark x1="91484" y1="30033" x2="91484" y2="30033"/>
                          <a14:backgroundMark x1="45742" y1="66832" x2="45742" y2="66832"/>
                          <a14:backgroundMark x1="73214" y1="48020" x2="73214" y2="48020"/>
                          <a14:backgroundMark x1="75962" y1="43564" x2="75962" y2="43564"/>
                          <a14:backgroundMark x1="73764" y1="40099" x2="73764" y2="40099"/>
                          <a14:backgroundMark x1="70330" y1="43399" x2="70330" y2="43399"/>
                          <a14:backgroundMark x1="75275" y1="45215" x2="75275" y2="45215"/>
                          <a14:backgroundMark x1="82280" y1="81518" x2="82280" y2="81518"/>
                          <a14:backgroundMark x1="89835" y1="67657" x2="89835" y2="67657"/>
                          <a14:backgroundMark x1="93407" y1="51155" x2="93407" y2="51155"/>
                          <a14:backgroundMark x1="90934" y1="64851" x2="90934" y2="64851"/>
                          <a14:backgroundMark x1="95742" y1="48680" x2="95742" y2="48680"/>
                          <a14:backgroundMark x1="97527" y1="56271" x2="97527" y2="56271"/>
                          <a14:backgroundMark x1="97940" y1="35479" x2="97940" y2="35479"/>
                          <a14:backgroundMark x1="87775" y1="40099" x2="87775" y2="40099"/>
                          <a14:backgroundMark x1="90934" y1="27723" x2="90934" y2="27723"/>
                          <a14:backgroundMark x1="82830" y1="12211" x2="82830" y2="12211"/>
                          <a14:backgroundMark x1="91896" y1="67492" x2="91896" y2="67492"/>
                          <a14:backgroundMark x1="91758" y1="75743" x2="91758" y2="75743"/>
                          <a14:backgroundMark x1="82967" y1="80528" x2="82967" y2="80528"/>
                          <a14:backgroundMark x1="83242" y1="83828" x2="83242" y2="83828"/>
                          <a14:backgroundMark x1="81868" y1="70627" x2="81868" y2="70627"/>
                          <a14:backgroundMark x1="72665" y1="83003" x2="72665" y2="83003"/>
                          <a14:backgroundMark x1="80907" y1="91089" x2="80907" y2="91089"/>
                          <a14:backgroundMark x1="66209" y1="95380" x2="66209" y2="95380"/>
                          <a14:backgroundMark x1="70742" y1="96205" x2="70742" y2="96205"/>
                          <a14:backgroundMark x1="76236" y1="55611" x2="76236" y2="55611"/>
                          <a14:backgroundMark x1="7280" y1="16007" x2="7280" y2="16007"/>
                          <a14:backgroundMark x1="18819" y1="990" x2="18819" y2="990"/>
                          <a14:backgroundMark x1="93544" y1="48845" x2="93544" y2="48845"/>
                          <a14:backgroundMark x1="93681" y1="43894" x2="93681" y2="43894"/>
                          <a14:backgroundMark x1="80220" y1="36799" x2="80220" y2="36799"/>
                          <a14:backgroundMark x1="81319" y1="35644" x2="81319" y2="35644"/>
                          <a14:backgroundMark x1="79670" y1="35809" x2="79670" y2="35809"/>
                          <a14:backgroundMark x1="78297" y1="36634" x2="78297" y2="36634"/>
                          <a14:backgroundMark x1="77473" y1="38614" x2="77473" y2="38614"/>
                          <a14:backgroundMark x1="76786" y1="37459" x2="76786" y2="37459"/>
                          <a14:backgroundMark x1="68132" y1="58251" x2="68132" y2="58251"/>
                          <a14:backgroundMark x1="78297" y1="58581" x2="78297" y2="58581"/>
                          <a14:backgroundMark x1="76099" y1="53960" x2="76099" y2="53960"/>
                          <a14:backgroundMark x1="79808" y1="58416" x2="79808" y2="58416"/>
                          <a14:backgroundMark x1="66346" y1="58416" x2="66346" y2="58416"/>
                          <a14:backgroundMark x1="76099" y1="52475" x2="76099" y2="52475"/>
                          <a14:backgroundMark x1="78846" y1="64026" x2="78846" y2="64026"/>
                          <a14:backgroundMark x1="73489" y1="64191" x2="73489" y2="64191"/>
                          <a14:backgroundMark x1="69505" y1="64026" x2="69505" y2="64026"/>
                          <a14:backgroundMark x1="84066" y1="78713" x2="84066" y2="78713"/>
                          <a14:backgroundMark x1="91346" y1="63366" x2="91346" y2="63366"/>
                          <a14:backgroundMark x1="91758" y1="61881" x2="91758" y2="61881"/>
                          <a14:backgroundMark x1="87363" y1="54950" x2="87363" y2="54950"/>
                          <a14:backgroundMark x1="81731" y1="11221" x2="81731" y2="11221"/>
                          <a14:backgroundMark x1="69505" y1="93729" x2="69505" y2="93729"/>
                          <a14:backgroundMark x1="70742" y1="92739" x2="70742" y2="92739"/>
                          <a14:backgroundMark x1="71566" y1="92079" x2="71566" y2="92079"/>
                          <a14:backgroundMark x1="34615" y1="96205" x2="34615" y2="96205"/>
                          <a14:backgroundMark x1="31044" y1="93894" x2="31044" y2="93894"/>
                          <a14:backgroundMark x1="28984" y1="92739" x2="28984" y2="92739"/>
                          <a14:backgroundMark x1="29121" y1="95545" x2="29121" y2="95545"/>
                          <a14:backgroundMark x1="28159" y1="92244" x2="28159" y2="92244"/>
                          <a14:backgroundMark x1="27198" y1="82508" x2="27198" y2="82508"/>
                          <a14:backgroundMark x1="19231" y1="91089" x2="19231" y2="91089"/>
                          <a14:backgroundMark x1="8654" y1="76073" x2="8654" y2="76073"/>
                          <a14:backgroundMark x1="32967" y1="11551" x2="33242" y2="14356"/>
                          <a14:backgroundMark x1="33516" y1="22937" x2="33516" y2="22937"/>
                          <a14:backgroundMark x1="32967" y1="25083" x2="32967" y2="25083"/>
                          <a14:backgroundMark x1="31868" y1="26238" x2="31868" y2="26238"/>
                          <a14:backgroundMark x1="32143" y1="20462" x2="32143" y2="20462"/>
                          <a14:backgroundMark x1="50824" y1="9406" x2="50824" y2="9406"/>
                          <a14:backgroundMark x1="49313" y1="14191" x2="49313" y2="14191"/>
                          <a14:backgroundMark x1="51786" y1="15182" x2="51786" y2="15182"/>
                          <a14:backgroundMark x1="55769" y1="13201" x2="55769" y2="13201"/>
                          <a14:backgroundMark x1="57418" y1="15677" x2="57418" y2="15677"/>
                          <a14:backgroundMark x1="58791" y1="18482" x2="58791" y2="18482"/>
                          <a14:backgroundMark x1="59478" y1="21287" x2="59478" y2="21287"/>
                          <a14:backgroundMark x1="60302" y1="16667" x2="60302" y2="16667"/>
                          <a14:backgroundMark x1="58791" y1="13861" x2="58791" y2="13861"/>
                          <a14:backgroundMark x1="61264" y1="18812" x2="61264" y2="18812"/>
                          <a14:backgroundMark x1="56868" y1="20957" x2="56868" y2="20957"/>
                          <a14:backgroundMark x1="55220" y1="18482" x2="55220" y2="18482"/>
                          <a14:backgroundMark x1="58104" y1="22112" x2="58104" y2="22112"/>
                          <a14:backgroundMark x1="55357" y1="25578" x2="55357" y2="25578"/>
                          <a14:backgroundMark x1="47527" y1="15677" x2="47527" y2="15677"/>
                          <a14:backgroundMark x1="79670" y1="84488" x2="79670" y2="84488"/>
                          <a14:backgroundMark x1="41896" y1="83168" x2="41896" y2="83168"/>
                          <a14:backgroundMark x1="43819" y1="86469" x2="43819" y2="86469"/>
                          <a14:backgroundMark x1="36538" y1="75578" x2="36538" y2="75578"/>
                          <a14:backgroundMark x1="36676" y1="79868" x2="36676" y2="79868"/>
                          <a14:backgroundMark x1="35302" y1="74257" x2="35302" y2="74257"/>
                          <a14:backgroundMark x1="27747" y1="69472" x2="27747" y2="69472"/>
                          <a14:backgroundMark x1="28846" y1="62706" x2="28846" y2="62706"/>
                          <a14:backgroundMark x1="17582" y1="62871" x2="17582" y2="62871"/>
                          <a14:backgroundMark x1="23489" y1="26898" x2="23489" y2="26898"/>
                          <a14:backgroundMark x1="14835" y1="15677" x2="14835" y2="15677"/>
                          <a14:backgroundMark x1="7692" y1="32838" x2="7692" y2="32838"/>
                          <a14:backgroundMark x1="6456" y1="29538" x2="6456" y2="29538"/>
                          <a14:backgroundMark x1="17170" y1="43564" x2="17170" y2="43564"/>
                          <a14:backgroundMark x1="24038" y1="23927" x2="24038" y2="23927"/>
                          <a14:backgroundMark x1="25137" y1="19307" x2="25137" y2="19307"/>
                          <a14:backgroundMark x1="25137" y1="12211" x2="25137" y2="12211"/>
                          <a14:backgroundMark x1="14286" y1="13036" x2="14286" y2="13036"/>
                          <a14:backgroundMark x1="16071" y1="14026" x2="16071" y2="14026"/>
                          <a14:backgroundMark x1="17720" y1="11716" x2="17720" y2="11716"/>
                          <a14:backgroundMark x1="18544" y1="11056" x2="18544" y2="11056"/>
                          <a14:backgroundMark x1="8654" y1="30363" x2="8654" y2="30363"/>
                          <a14:backgroundMark x1="9203" y1="27393" x2="9203" y2="27393"/>
                          <a14:backgroundMark x1="9753" y1="25908" x2="9753" y2="25908"/>
                          <a14:backgroundMark x1="2060" y1="35149" x2="2060" y2="35149"/>
                          <a14:backgroundMark x1="6593" y1="49010" x2="6593" y2="49010"/>
                          <a14:backgroundMark x1="6456" y1="43894" x2="6456" y2="43894"/>
                          <a14:backgroundMark x1="12363" y1="40099" x2="12363" y2="40099"/>
                          <a14:backgroundMark x1="17582" y1="35644" x2="17582" y2="35644"/>
                          <a14:backgroundMark x1="18956" y1="36304" x2="18956" y2="36304"/>
                          <a14:backgroundMark x1="20055" y1="37459" x2="20055" y2="37459"/>
                          <a14:backgroundMark x1="22115" y1="38119" x2="22115" y2="38119"/>
                          <a14:backgroundMark x1="21016" y1="36304" x2="21016" y2="36304"/>
                          <a14:backgroundMark x1="4396" y1="48845" x2="4396" y2="48845"/>
                          <a14:backgroundMark x1="22802" y1="59571" x2="22802" y2="59571"/>
                          <a14:backgroundMark x1="20055" y1="49505" x2="20055" y2="49505"/>
                          <a14:backgroundMark x1="22115" y1="50660" x2="22115" y2="50660"/>
                          <a14:backgroundMark x1="26236" y1="62376" x2="26236" y2="62376"/>
                          <a14:backgroundMark x1="34203" y1="72112" x2="34203" y2="72112"/>
                          <a14:backgroundMark x1="32967" y1="70792" x2="32967" y2="70792"/>
                          <a14:backgroundMark x1="50000" y1="3795" x2="50000" y2="3795"/>
                          <a14:backgroundMark x1="53709" y1="14191" x2="53709" y2="14191"/>
                          <a14:backgroundMark x1="45330" y1="13861" x2="45330" y2="13861"/>
                          <a14:backgroundMark x1="43407" y1="13366" x2="43407" y2="13366"/>
                          <a14:backgroundMark x1="42445" y1="16007" x2="42445" y2="16007"/>
                          <a14:backgroundMark x1="41071" y1="18647" x2="41071" y2="18647"/>
                          <a14:backgroundMark x1="39286" y1="16172" x2="39286" y2="16172"/>
                          <a14:backgroundMark x1="40659" y1="14356" x2="40659" y2="14356"/>
                          <a14:backgroundMark x1="44093" y1="18977" x2="44093" y2="18977"/>
                          <a14:backgroundMark x1="42995" y1="20957" x2="42995" y2="20957"/>
                          <a14:backgroundMark x1="39286" y1="20627" x2="39286" y2="20627"/>
                          <a14:backgroundMark x1="38187" y1="18647" x2="38187" y2="18647"/>
                          <a14:backgroundMark x1="41209" y1="22937" x2="41209" y2="22937"/>
                          <a14:backgroundMark x1="43681" y1="25413" x2="43681" y2="25413"/>
                          <a14:backgroundMark x1="47940" y1="24422" x2="47940" y2="24422"/>
                          <a14:backgroundMark x1="49038" y1="29868" x2="49038" y2="29868"/>
                          <a14:backgroundMark x1="53022" y1="29868" x2="53022" y2="29868"/>
                          <a14:backgroundMark x1="82967" y1="24257" x2="82967" y2="24257"/>
                          <a14:backgroundMark x1="61951" y1="37129" x2="61951" y2="37129"/>
                          <a14:backgroundMark x1="67033" y1="22772" x2="67033" y2="22772"/>
                          <a14:backgroundMark x1="67857" y1="23762" x2="67857" y2="23762"/>
                          <a14:backgroundMark x1="67170" y1="19967" x2="67170" y2="19967"/>
                          <a14:backgroundMark x1="58791" y1="25083" x2="58791" y2="25083"/>
                          <a14:backgroundMark x1="57143" y1="27393" x2="57143" y2="27393"/>
                          <a14:backgroundMark x1="53434" y1="28383" x2="53434" y2="28383"/>
                          <a14:backgroundMark x1="50275" y1="27888" x2="50275" y2="27888"/>
                          <a14:backgroundMark x1="52747" y1="24917" x2="52747" y2="24917"/>
                          <a14:backgroundMark x1="51236" y1="18152" x2="51236" y2="18152"/>
                          <a14:backgroundMark x1="49451" y1="23927" x2="49451" y2="23927"/>
                          <a14:backgroundMark x1="31456" y1="21947" x2="31456" y2="21947"/>
                          <a14:backgroundMark x1="12912" y1="55116" x2="12912" y2="55116"/>
                          <a14:backgroundMark x1="9066" y1="64356" x2="9066" y2="64356"/>
                          <a14:backgroundMark x1="9890" y1="66667" x2="9890" y2="66667"/>
                          <a14:backgroundMark x1="7967" y1="67987" x2="7967" y2="67987"/>
                          <a14:backgroundMark x1="8516" y1="62541" x2="8516" y2="62541"/>
                          <a14:backgroundMark x1="16621" y1="80198" x2="16621" y2="80198"/>
                          <a14:backgroundMark x1="17857" y1="70462" x2="17857" y2="70462"/>
                          <a14:backgroundMark x1="18407" y1="82508" x2="18407" y2="82508"/>
                          <a14:backgroundMark x1="15797" y1="78713" x2="15797" y2="78713"/>
                          <a14:backgroundMark x1="16209" y1="83993" x2="16209" y2="83993"/>
                          <a14:backgroundMark x1="2198" y1="56436" x2="2198" y2="56436"/>
                          <a14:backgroundMark x1="81456" y1="5446" x2="81456" y2="5446"/>
                          <a14:backgroundMark x1="52198" y1="1155" x2="52198" y2="1155"/>
                          <a14:backgroundMark x1="48214" y1="18482" x2="48214" y2="18482"/>
                          <a14:backgroundMark x1="47115" y1="25578" x2="47115" y2="25578"/>
                          <a14:backgroundMark x1="45742" y1="26568" x2="45742" y2="26568"/>
                          <a14:backgroundMark x1="43956" y1="30528" x2="43956" y2="30528"/>
                          <a14:backgroundMark x1="55495" y1="30528" x2="55495" y2="30528"/>
                          <a14:backgroundMark x1="55495" y1="28383" x2="55495" y2="28383"/>
                          <a14:backgroundMark x1="53159" y1="26568" x2="53159" y2="26568"/>
                          <a14:backgroundMark x1="53571" y1="20792" x2="53571" y2="20792"/>
                          <a14:backgroundMark x1="53159" y1="17162" x2="53159" y2="17162"/>
                          <a14:backgroundMark x1="51511" y1="23597" x2="51511" y2="23597"/>
                          <a14:backgroundMark x1="42033" y1="27228" x2="42033" y2="27228"/>
                          <a14:backgroundMark x1="40659" y1="24917" x2="40659" y2="24917"/>
                          <a14:backgroundMark x1="42720" y1="28878" x2="42720" y2="28878"/>
                          <a14:backgroundMark x1="57005" y1="29043" x2="57005" y2="29043"/>
                          <a14:backgroundMark x1="44505" y1="28548" x2="44505" y2="28548"/>
                          <a14:backgroundMark x1="50962" y1="25248" x2="50962" y2="25248"/>
                          <a14:backgroundMark x1="53297" y1="26403" x2="53297" y2="26403"/>
                          <a14:backgroundMark x1="54258" y1="27063" x2="54258" y2="27063"/>
                          <a14:backgroundMark x1="54121" y1="25413" x2="54121" y2="25413"/>
                          <a14:backgroundMark x1="54808" y1="22277" x2="54808" y2="22277"/>
                          <a14:backgroundMark x1="57555" y1="29208" x2="57555" y2="29208"/>
                          <a14:backgroundMark x1="41621" y1="29208" x2="41621" y2="29208"/>
                          <a14:backgroundMark x1="44505" y1="22277" x2="44505" y2="22277"/>
                          <a14:backgroundMark x1="45879" y1="21122" x2="45879" y2="21122"/>
                          <a14:backgroundMark x1="46016" y1="16502" x2="46016" y2="16502"/>
                          <a14:backgroundMark x1="52747" y1="18647" x2="52747" y2="18647"/>
                          <a14:backgroundMark x1="50687" y1="21782" x2="50687" y2="21782"/>
                          <a14:backgroundMark x1="46429" y1="18482" x2="46429" y2="18482"/>
                          <a14:backgroundMark x1="48214" y1="20132" x2="48214" y2="20132"/>
                          <a14:backgroundMark x1="46978" y1="20297" x2="46978" y2="20297"/>
                          <a14:backgroundMark x1="48489" y1="20957" x2="48489" y2="20957"/>
                          <a14:backgroundMark x1="50549" y1="25908" x2="50549" y2="25908"/>
                          <a14:backgroundMark x1="48901" y1="26238" x2="48901" y2="26238"/>
                          <a14:backgroundMark x1="44918" y1="25248" x2="44918" y2="25248"/>
                          <a14:backgroundMark x1="44780" y1="27393" x2="44780" y2="27393"/>
                          <a14:backgroundMark x1="48626" y1="22112" x2="48626" y2="22112"/>
                          <a14:backgroundMark x1="50687" y1="22442" x2="50687" y2="22442"/>
                          <a14:backgroundMark x1="52610" y1="19802" x2="52610" y2="19802"/>
                          <a14:backgroundMark x1="54533" y1="16172" x2="54533" y2="16172"/>
                          <a14:backgroundMark x1="44780" y1="16502" x2="44780" y2="16502"/>
                          <a14:backgroundMark x1="52198" y1="20792" x2="52198" y2="20792"/>
                          <a14:backgroundMark x1="48626" y1="22607" x2="48626" y2="22607"/>
                          <a14:backgroundMark x1="45742" y1="25743" x2="45742" y2="25743"/>
                          <a14:backgroundMark x1="54258" y1="16832" x2="54258" y2="16832"/>
                          <a14:backgroundMark x1="46978" y1="25908" x2="46978" y2="25908"/>
                          <a14:backgroundMark x1="47665" y1="35149" x2="47665" y2="35149"/>
                          <a14:backgroundMark x1="51511" y1="39769" x2="51511" y2="39769"/>
                          <a14:backgroundMark x1="47665" y1="35149" x2="47665" y2="35149"/>
                          <a14:backgroundMark x1="31181" y1="58581" x2="31181" y2="58581"/>
                          <a14:backgroundMark x1="47527" y1="35149" x2="47527" y2="35149"/>
                          <a14:backgroundMark x1="51648" y1="39604" x2="51648" y2="39604"/>
                          <a14:backgroundMark x1="51511" y1="5776" x2="51511" y2="5776"/>
                          <a14:backgroundMark x1="47527" y1="1485" x2="47527" y2="1485"/>
                          <a14:backgroundMark x1="31181" y1="24752" x2="31593" y2="24917"/>
                          <a14:backgroundMark x1="31044" y1="23927" x2="31044" y2="23927"/>
                          <a14:backgroundMark x1="59066" y1="24422" x2="59066" y2="24422"/>
                          <a14:backgroundMark x1="19643" y1="35314" x2="19643" y2="35314"/>
                          <a14:backgroundMark x1="16484" y1="24587" x2="16484" y2="24587"/>
                          <a14:backgroundMark x1="90247" y1="26238" x2="90247" y2="26238"/>
                          <a14:backgroundMark x1="76648" y1="36799" x2="76648" y2="36799"/>
                          <a14:backgroundMark x1="37912" y1="64191" x2="37912" y2="64191"/>
                          <a14:backgroundMark x1="64560" y1="96205" x2="64560" y2="96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330" y="1295895"/>
              <a:ext cx="2669339" cy="222200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1468D1D-5480-4B76-A441-DDE3A552E5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1667" y1="56667" x2="41667" y2="56667"/>
                          <a14:backgroundMark x1="100000" y1="6667" x2="100000" y2="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920615" y="1243232"/>
              <a:ext cx="45719" cy="110086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1E59DF8-D1B6-4EF3-85D4-7B887AA20F8A}"/>
              </a:ext>
            </a:extLst>
          </p:cNvPr>
          <p:cNvSpPr txBox="1">
            <a:spLocks/>
          </p:cNvSpPr>
          <p:nvPr userDrawn="1"/>
        </p:nvSpPr>
        <p:spPr>
          <a:xfrm>
            <a:off x="2338184" y="2223188"/>
            <a:ext cx="5310745" cy="170215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Monotype Corsiva" panose="03010101010201010101" pitchFamily="66" charset="0"/>
              </a:rPr>
              <a:t>Институт </a:t>
            </a:r>
          </a:p>
          <a:p>
            <a:r>
              <a:rPr lang="ru-RU" sz="4000" b="1" dirty="0">
                <a:latin typeface="Monotype Corsiva" panose="03010101010201010101" pitchFamily="66" charset="0"/>
              </a:rPr>
              <a:t>Государственного </a:t>
            </a:r>
          </a:p>
          <a:p>
            <a:r>
              <a:rPr lang="ru-RU" sz="4000" b="1" dirty="0">
                <a:latin typeface="Monotype Corsiva" panose="03010101010201010101" pitchFamily="66" charset="0"/>
              </a:rPr>
              <a:t>Администрирования</a:t>
            </a:r>
            <a:endParaRPr lang="en-US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5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4A5CB-EDC1-4EAE-B4D8-4A31A123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25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7106-5AA1-41CA-BAD5-5D787BEBC4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3BFC-E744-493C-BB0C-E04235CBB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6" r:id="rId3"/>
    <p:sldLayoutId id="2147483677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dn-ru.bitrix24.ru/b15226922/landing/2b3/2b32dc140cf95073b18f9558891d1272/photo_2024_08_30_15_56_45_2_1x.jp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ru.bitrix24.ru/b15226922/landing/7e2/7e2c7661082fb438df46d93d31a29834/photo_2024_08_30_16_01_39_3_1x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0;&#1075;&#1072;.&#1084;&#1086;&#1089;&#1082;&#1074;&#1072;/%D0%AD%D0%9A%D0%9E%D0%9D%D0%9E%D0%9C%D0%98%D0%9A%D0%90_%D0%98_%D0%92%D0%9D%D0%95%D0%A8%D0%9D%D0%95%D0%AD%D0%9A%D0%9E%D0%9D%D0%9E%D0%9C%D0%98%D0%A7%D0%95%D0%A1%D0%9A%D0%90%D0%AF_%D0%94%D0%95%D0%AF%D0%A2%D0%95%D0%9B%D0%AC%D0%9D%D0%9E%D0%A1%D0%A2%D0%AC/" TargetMode="External"/><Relationship Id="rId3" Type="http://schemas.openxmlformats.org/officeDocument/2006/relationships/hyperlink" Target="https://&#1080;&#1075;&#1072;.&#1084;&#1086;&#1089;&#1082;&#1074;&#1072;/%D0%A4%D0%98%D0%9D%D0%90%D0%9D%D0%A1%D0%AB_%D0%98_%D0%9A%D0%A0%D0%95%D0%94%D0%98%D0%A2/" TargetMode="External"/><Relationship Id="rId7" Type="http://schemas.openxmlformats.org/officeDocument/2006/relationships/hyperlink" Target="https://&#1080;&#1075;&#1072;.&#1084;&#1086;&#1089;&#1082;&#1074;&#1072;/%D0%91%D0%B8%D0%B7%D0%BD%D0%B5%D1%81-%D0%B8%D0%BD%D1%84%D0%BE%D1%80%D0%BC%D0%B0%D1%82%D0%B8%D0%BA%D0%B0/" TargetMode="External"/><Relationship Id="rId2" Type="http://schemas.openxmlformats.org/officeDocument/2006/relationships/hyperlink" Target="https://&#1080;&#1075;&#1072;.&#1084;&#1086;&#1089;&#1082;&#1074;&#1072;/%D0%91%D0%A3%D0%A5%D0%93%D0%90%D0%9B%D0%A2%D0%95%D0%A0%D0%A1%D0%9A%D0%98%D0%99_%D0%A3%D0%A7%D0%95%D0%A2_%D0%98_%D0%90%D0%A3%D0%94%D0%98%D0%A2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&#1080;&#1075;&#1072;.&#1084;&#1086;&#1089;&#1082;&#1074;&#1072;/%D0%A3%D0%BF%D1%80%D0%B0%D0%B2%D0%BB%D0%B5%D0%BD%D0%B8%D0%B5_%D0%B2_%D1%81%D1%84%D0%B5%D1%80%D0%B5_%D0%BC%D0%B5%D0%B6%D1%80%D0%B5%D0%B3%D0%B8%D0%BE%D0%BD%D0%B0%D0%BB%D1%8C%D0%BD%D1%8B%D1%85_%D0%B8_%D0%BC%D0%B5%D0%B6%D0%B3%D0%BE%D1%81%D1%83%D0%B4%D0%B0%D1%80%D1%81%D1%82%D0%B2%D0%B5%D0%BD%D0%BD%D1%8B%D1%85_%D1%81%D0%B2%D1%8F%D0%B7%D0%B5%D0%B9/" TargetMode="External"/><Relationship Id="rId5" Type="http://schemas.openxmlformats.org/officeDocument/2006/relationships/hyperlink" Target="https://&#1080;&#1075;&#1072;.&#1084;&#1086;&#1089;&#1082;&#1074;&#1072;/%D0%93%D0%BE%D1%81%D1%83%D0%B4%D0%B0%D1%80%D1%81%D1%82%D0%B2%D0%B5%D0%BD%D0%BD%D0%BE%D0%B5_%D0%B8_%D0%BC%D1%83%D0%BD%D0%B8%D1%86%D0%B8%D0%BF%D0%B0%D0%BB%D1%8C%D0%BD%D0%BE%D0%B5_%D1%83%D0%BF%D1%80%D0%B0%D0%B2%D0%BB%D0%B5%D0%BD%D0%B8%D0%B5_%D0%B2_%D1%81%D0%BE%D1%86%D0%B8%D0%B0%D0%BB%D1%8C%D0%BD%D0%BE%D0%B9_%D1%81%D1%84%D0%B5%D1%80%D0%B5/" TargetMode="External"/><Relationship Id="rId4" Type="http://schemas.openxmlformats.org/officeDocument/2006/relationships/hyperlink" Target="https://&#1080;&#1075;&#1072;.&#1084;&#1086;&#1089;&#1082;&#1074;&#1072;/%D0%9C%D0%B5%D0%BD%D0%B5%D0%B4%D0%B6%D0%BC%D0%B5%D0%BD%D1%82_%D0%BE%D1%80%D0%B3%D0%B0%D0%BD%D0%B8%D0%B7%D0%B0%D1%86%D0%B8%D0%B8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1311FE-F371-47B3-AE67-50DC3273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" y="4563836"/>
            <a:ext cx="9715500" cy="136701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Экономики и управления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C1D301D-EB0F-402F-A35F-889D0D658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47" y="838233"/>
            <a:ext cx="7091708" cy="336283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экономики и управления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амбициозные абитуриенты, мечтающие о работе в уважаемых частных компаниях или государственных структурах. Знания, полученные в ИГА, позволят выпускникам построить надежный фундамент для успешной карьеры. В нашем частном вузе студенты могут выбирать дисциплины и создавать эксклюзивную образовательную программу, учитывая собственные планы на будущее.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5" y="4226696"/>
            <a:ext cx="3502325" cy="23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157B99-9096-4FA4-972D-12B552939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6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C1D301D-EB0F-402F-A35F-889D0D658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9966" y="788275"/>
            <a:ext cx="5036034" cy="6069725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высшее экономическое образование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предлагаем получить в нашем частном вузе. Все больше студентов выбирают Институт государственного администрирования. Ведь обучение проводится по продуманным образовательным программам, лекции читают опытные преподаватели и профессора. На современном рынке труда не хватает грамотных и опытных специалистов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dn-ru.bitrix24.ru/b15226922/landing/2b3/2b32dc140cf95073b18f9558891d1272/photo_2024_08_30_15_56_45_2_1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3" y="788276"/>
            <a:ext cx="4094383" cy="27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4">
            <a:extLst>
              <a:ext uri="{FF2B5EF4-FFF2-40B4-BE49-F238E27FC236}">
                <a16:creationId xmlns:a16="http://schemas.microsoft.com/office/drawing/2014/main" id="{EA123021-58DC-4087-B7E4-2F405AA2A8CD}"/>
              </a:ext>
            </a:extLst>
          </p:cNvPr>
          <p:cNvSpPr txBox="1">
            <a:spLocks/>
          </p:cNvSpPr>
          <p:nvPr/>
        </p:nvSpPr>
        <p:spPr>
          <a:xfrm>
            <a:off x="897147" y="3976777"/>
            <a:ext cx="4658264" cy="2881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BrowalliaUPC" panose="020B0604020202020204" pitchFamily="34" charset="-34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ИГА можно получить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конкурентоспособные и прочные знания в области информатики, управления, экономики и менеджмента. В нашем вузе научат, как систематизировать и обрабатывать сложную информацию, как принимать верные решения, как строить прочный фундамент для будущей карьеры.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96A4E-D67C-4383-8F10-642694E4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47" y="0"/>
            <a:ext cx="9008854" cy="7882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институте государственного администрирования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cdn.bitrix24.site/bitrix/images/landing/business/500x33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0" y="3597215"/>
            <a:ext cx="4489495" cy="29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9125" y="855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6496A4E-D67C-4383-8F10-642694E4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906000" cy="48307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Экономики и управления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dn-ru.bitrix24.ru/b15226922/landing/7e2/7e2c7661082fb438df46d93d31a29834/photo_2024_08_30_16_01_39_3_1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98" y="483080"/>
            <a:ext cx="4583502" cy="30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96A4E-D67C-4383-8F10-642694E4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906000" cy="52621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8E1CD4-7574-4A1D-AE24-4C9767906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4415" y="465827"/>
            <a:ext cx="5851586" cy="639217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38.03.01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Экономика</a:t>
            </a:r>
          </a:p>
          <a:p>
            <a:pPr marL="0" lvl="1"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Бухгалтерский учет и аудит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Финансы и кредит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38.03.02 - Менеджмент </a:t>
            </a:r>
          </a:p>
          <a:p>
            <a:pPr marL="0" lvl="1" algn="just"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Менеджмент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организации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38.03.04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Государственное и муниципальное управление</a:t>
            </a:r>
          </a:p>
          <a:p>
            <a:pPr marL="0" lvl="1"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Государственное и муниципальное управление в социальной сфере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Управление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 сфере межрегиональных и межгосударственных связей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38.03.05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Бизнес-информатика</a:t>
            </a:r>
          </a:p>
          <a:p>
            <a:pPr marL="0" lvl="1"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ИТ в управлении предприятием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ts val="0"/>
              </a:spcBef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Магистратура:</a:t>
            </a:r>
          </a:p>
          <a:p>
            <a:pPr marL="0" lvl="1"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38.04.01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Экономика</a:t>
            </a:r>
          </a:p>
          <a:p>
            <a:pPr marL="0" lvl="1"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Экономика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внешнеэкономическая деятельность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98B7B-2751-4AB0-B2F8-28A5E9B0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направления подготовки в ИГА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2823" y="708168"/>
            <a:ext cx="5653177" cy="583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факультете экономики и управления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студентов проводится по таким направлениям подготовки как: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«Экономика»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студенты получают знания, которые позволят им в дальнейшем квалифицированно вести налоговый и бухгалтерский учеты в частных компаниях и госструктурах. Выпускники факультета умеют профессионально оценивать инвестиционные проекты, оформлять по всем правилам разнообразные официальные документы, определять эффективность работы предприятий и отдельных направлений. Во время обучения студенты узнают об особенностях движения финансовых потоков в компаниях и понимают, как правильно ими управлять.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6" y="1828800"/>
            <a:ext cx="3289539" cy="24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98B7B-2751-4AB0-B2F8-28A5E9B0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направления подготовки в ИГА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78702" y="939457"/>
            <a:ext cx="5627298" cy="56969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профессора рассказывают учащимся, как проводить профессиональный аудит различных ресурсов компании и разрабатывать мероприятия, которые позволят привлечь на работу новых специалистов. Студенты научатся оформлять финансовые отчетности и с высокой точностью оценивать цену активов предприятия. Выпускники начнут понимать, как создавать продуманные бизнес-планы, которые дают возможность эффективно развивать компанию в российских условиях, как продвигать продукцию на рынке, как формировать спрос и анализировать поведение покупателей.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7" y="1327255"/>
            <a:ext cx="3255541" cy="23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98B7B-2751-4AB0-B2F8-28A5E9B0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направления подготовки в ИГА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7072" y="788276"/>
            <a:ext cx="5658928" cy="56969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«Государственное и муниципальное управление»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студентам подробно рассказывают, как оценивать бюджетные расходы и эффективно планировать бюджет компании. На нашем факультете в Москве учащиеся осознают, как действенно заниматься формированием имиджа компании или государственной структуры, как продвигать организацию на современном рынке, как создавать проекты, направленные на развитие предприятия. Выпускники умеют контролировать и планировать работу сотрудников, составлять разные виды отчетности и другие официальные документы.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5" y="1364236"/>
            <a:ext cx="3325483" cy="2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98B7B-2751-4AB0-B2F8-28A5E9B0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направления подготовки в ИГА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9525" y="788276"/>
            <a:ext cx="5874588" cy="58631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«Бизнес-информатика». </a:t>
            </a:r>
            <a:r>
              <a:rPr kumimoji="0" lang="ru-RU" altLang="ru-RU" sz="21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бизнес-информатики ценятся благодаря своей способности рассматривать проблемы с междисциплинарной точки зрения, выходящей за рамки только технических аспектов. Эта профессия пользуется большим спросом на рынке труда. Специалисты работают в широком спектре отраслей, таких как ИТ-услуги, управленческий консалтинг, финансовый сектор и промышленность. Они также работают системными консультантами, ИТ-координаторами, разработчиками и руководителями проектов в компаниях. В типичные задачи специалиста бизнес-информатики входит обеспечение связи между клиентами, отделами и разработчиками, а также разработка, планирование и внедрение программного обеспечения в бизнес-среде.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3" y="1236686"/>
            <a:ext cx="3217652" cy="24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98B7B-2751-4AB0-B2F8-28A5E9B0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смогут строить карьеру выпускники ИГА?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1D301D-EB0F-402F-A35F-889D0D658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751" y="788276"/>
            <a:ext cx="4727276" cy="597483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востребованы как в частных компаниях, так и в государственных структурах. Наш факультет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 популярен у тех, кто мечтает создать собственный бизнес и продвигать его на российском рынке. 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Выпускники могут трудиться в финансовых учреждениях, в страховых организациях, на различных предприятиях. Некоторые учащиеся предпочитают заниматься научной деятельностью – они защищают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кандидатские диссертации.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особенно востребованы на современном рынке труда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0" y="1067951"/>
            <a:ext cx="3708999" cy="25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357</Words>
  <Application>Microsoft Office PowerPoint</Application>
  <PresentationFormat>Лист A4 (210x297 мм)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BrowalliaUPC</vt:lpstr>
      <vt:lpstr>Calibri</vt:lpstr>
      <vt:lpstr>Calibri Light</vt:lpstr>
      <vt:lpstr>Franklin Gothic Medium</vt:lpstr>
      <vt:lpstr>Monotype Corsiva</vt:lpstr>
      <vt:lpstr>Times New Roman</vt:lpstr>
      <vt:lpstr>Тема Office</vt:lpstr>
      <vt:lpstr>Факультет Экономики и управления</vt:lpstr>
      <vt:lpstr>Об институте государственного администрирования:</vt:lpstr>
      <vt:lpstr>Факультет Экономики и управления</vt:lpstr>
      <vt:lpstr>Направления подготовки:</vt:lpstr>
      <vt:lpstr>Главные направления подготовки в ИГА</vt:lpstr>
      <vt:lpstr>Главные направления подготовки в ИГА</vt:lpstr>
      <vt:lpstr>Главные направления подготовки в ИГА</vt:lpstr>
      <vt:lpstr>Главные направления подготовки в ИГА</vt:lpstr>
      <vt:lpstr>Где смогут строить карьеру выпускники ИГА?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xarmamburu</dc:creator>
  <cp:lastModifiedBy>b s</cp:lastModifiedBy>
  <cp:revision>54</cp:revision>
  <dcterms:created xsi:type="dcterms:W3CDTF">2020-11-13T12:55:19Z</dcterms:created>
  <dcterms:modified xsi:type="dcterms:W3CDTF">2024-11-01T08:30:24Z</dcterms:modified>
</cp:coreProperties>
</file>